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drawings/drawing3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10"/>
  </p:notesMasterIdLst>
  <p:handoutMasterIdLst>
    <p:handoutMasterId r:id="rId111"/>
  </p:handoutMasterIdLst>
  <p:sldIdLst>
    <p:sldId id="293" r:id="rId3"/>
    <p:sldId id="503" r:id="rId4"/>
    <p:sldId id="500" r:id="rId5"/>
    <p:sldId id="540" r:id="rId6"/>
    <p:sldId id="542" r:id="rId7"/>
    <p:sldId id="543" r:id="rId8"/>
    <p:sldId id="544" r:id="rId9"/>
    <p:sldId id="478" r:id="rId10"/>
    <p:sldId id="256" r:id="rId11"/>
    <p:sldId id="551" r:id="rId12"/>
    <p:sldId id="284" r:id="rId13"/>
    <p:sldId id="545" r:id="rId14"/>
    <p:sldId id="546" r:id="rId15"/>
    <p:sldId id="547" r:id="rId16"/>
    <p:sldId id="394" r:id="rId17"/>
    <p:sldId id="550" r:id="rId18"/>
    <p:sldId id="548" r:id="rId19"/>
    <p:sldId id="397" r:id="rId20"/>
    <p:sldId id="400" r:id="rId21"/>
    <p:sldId id="401" r:id="rId22"/>
    <p:sldId id="552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6" r:id="rId36"/>
    <p:sldId id="479" r:id="rId37"/>
    <p:sldId id="480" r:id="rId38"/>
    <p:sldId id="481" r:id="rId39"/>
    <p:sldId id="482" r:id="rId40"/>
    <p:sldId id="483" r:id="rId41"/>
    <p:sldId id="484" r:id="rId42"/>
    <p:sldId id="528" r:id="rId43"/>
    <p:sldId id="529" r:id="rId44"/>
    <p:sldId id="530" r:id="rId45"/>
    <p:sldId id="531" r:id="rId46"/>
    <p:sldId id="489" r:id="rId47"/>
    <p:sldId id="490" r:id="rId48"/>
    <p:sldId id="304" r:id="rId49"/>
    <p:sldId id="491" r:id="rId50"/>
    <p:sldId id="492" r:id="rId51"/>
    <p:sldId id="493" r:id="rId52"/>
    <p:sldId id="494" r:id="rId53"/>
    <p:sldId id="532" r:id="rId54"/>
    <p:sldId id="496" r:id="rId55"/>
    <p:sldId id="497" r:id="rId56"/>
    <p:sldId id="498" r:id="rId57"/>
    <p:sldId id="499" r:id="rId58"/>
    <p:sldId id="527" r:id="rId59"/>
    <p:sldId id="257" r:id="rId60"/>
    <p:sldId id="258" r:id="rId61"/>
    <p:sldId id="259" r:id="rId62"/>
    <p:sldId id="261" r:id="rId63"/>
    <p:sldId id="260" r:id="rId64"/>
    <p:sldId id="262" r:id="rId65"/>
    <p:sldId id="301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534" r:id="rId81"/>
    <p:sldId id="299" r:id="rId82"/>
    <p:sldId id="295" r:id="rId83"/>
    <p:sldId id="535" r:id="rId84"/>
    <p:sldId id="536" r:id="rId85"/>
    <p:sldId id="313" r:id="rId86"/>
    <p:sldId id="308" r:id="rId87"/>
    <p:sldId id="537" r:id="rId88"/>
    <p:sldId id="309" r:id="rId89"/>
    <p:sldId id="314" r:id="rId90"/>
    <p:sldId id="310" r:id="rId91"/>
    <p:sldId id="300" r:id="rId92"/>
    <p:sldId id="311" r:id="rId93"/>
    <p:sldId id="315" r:id="rId94"/>
    <p:sldId id="312" r:id="rId95"/>
    <p:sldId id="317" r:id="rId96"/>
    <p:sldId id="538" r:id="rId97"/>
    <p:sldId id="318" r:id="rId98"/>
    <p:sldId id="539" r:id="rId99"/>
    <p:sldId id="303" r:id="rId100"/>
    <p:sldId id="321" r:id="rId101"/>
    <p:sldId id="272" r:id="rId102"/>
    <p:sldId id="291" r:id="rId103"/>
    <p:sldId id="533" r:id="rId104"/>
    <p:sldId id="324" r:id="rId105"/>
    <p:sldId id="322" r:id="rId106"/>
    <p:sldId id="292" r:id="rId107"/>
    <p:sldId id="325" r:id="rId108"/>
    <p:sldId id="354" r:id="rId109"/>
  </p:sldIdLst>
  <p:sldSz cx="12192000" cy="6858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969696"/>
    <a:srgbClr val="FF999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83057" autoAdjust="0"/>
  </p:normalViewPr>
  <p:slideViewPr>
    <p:cSldViewPr snapToGrid="0">
      <p:cViewPr>
        <p:scale>
          <a:sx n="66" d="100"/>
          <a:sy n="66" d="100"/>
        </p:scale>
        <p:origin x="69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m yong" userId="b7157c6e38bbba9b" providerId="LiveId" clId="{BF75C631-84B9-4321-BA4E-B367A5FD9EBF}"/>
    <pc:docChg chg="undo custSel addSld delSld modSld">
      <pc:chgData name="oum yong" userId="b7157c6e38bbba9b" providerId="LiveId" clId="{BF75C631-84B9-4321-BA4E-B367A5FD9EBF}" dt="2020-09-16T08:00:31.309" v="316" actId="27636"/>
      <pc:docMkLst>
        <pc:docMk/>
      </pc:docMkLst>
      <pc:sldChg chg="add">
        <pc:chgData name="oum yong" userId="b7157c6e38bbba9b" providerId="LiveId" clId="{BF75C631-84B9-4321-BA4E-B367A5FD9EBF}" dt="2020-09-16T04:30:41.527" v="30"/>
        <pc:sldMkLst>
          <pc:docMk/>
          <pc:sldMk cId="476137311" sldId="257"/>
        </pc:sldMkLst>
      </pc:sldChg>
      <pc:sldChg chg="modSp add mod">
        <pc:chgData name="oum yong" userId="b7157c6e38bbba9b" providerId="LiveId" clId="{BF75C631-84B9-4321-BA4E-B367A5FD9EBF}" dt="2020-09-16T04:32:25.943" v="48" actId="1036"/>
        <pc:sldMkLst>
          <pc:docMk/>
          <pc:sldMk cId="3646973933" sldId="258"/>
        </pc:sldMkLst>
        <pc:spChg chg="mod">
          <ac:chgData name="oum yong" userId="b7157c6e38bbba9b" providerId="LiveId" clId="{BF75C631-84B9-4321-BA4E-B367A5FD9EBF}" dt="2020-09-16T04:32:25.943" v="48" actId="1036"/>
          <ac:spMkLst>
            <pc:docMk/>
            <pc:sldMk cId="3646973933" sldId="258"/>
            <ac:spMk id="3" creationId="{154FF324-9B9A-4CC2-B644-EEAE63CC91EF}"/>
          </ac:spMkLst>
        </pc:spChg>
        <pc:spChg chg="mod">
          <ac:chgData name="oum yong" userId="b7157c6e38bbba9b" providerId="LiveId" clId="{BF75C631-84B9-4321-BA4E-B367A5FD9EBF}" dt="2020-09-16T04:31:04.509" v="34" actId="14100"/>
          <ac:spMkLst>
            <pc:docMk/>
            <pc:sldMk cId="3646973933" sldId="258"/>
            <ac:spMk id="5" creationId="{B60819FB-2918-407E-9323-1C25F98B7359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06232187" sldId="259"/>
        </pc:sldMkLst>
      </pc:sldChg>
      <pc:sldChg chg="modSp add mod">
        <pc:chgData name="oum yong" userId="b7157c6e38bbba9b" providerId="LiveId" clId="{BF75C631-84B9-4321-BA4E-B367A5FD9EBF}" dt="2020-09-16T04:32:07.909" v="42" actId="1076"/>
        <pc:sldMkLst>
          <pc:docMk/>
          <pc:sldMk cId="147134130" sldId="260"/>
        </pc:sldMkLst>
        <pc:spChg chg="mod">
          <ac:chgData name="oum yong" userId="b7157c6e38bbba9b" providerId="LiveId" clId="{BF75C631-84B9-4321-BA4E-B367A5FD9EBF}" dt="2020-09-16T04:32:06.013" v="41" actId="1076"/>
          <ac:spMkLst>
            <pc:docMk/>
            <pc:sldMk cId="147134130" sldId="260"/>
            <ac:spMk id="46" creationId="{40D00C72-B9CE-4F5D-88B3-CB61CCD1AA3A}"/>
          </ac:spMkLst>
        </pc:spChg>
        <pc:spChg chg="mod">
          <ac:chgData name="oum yong" userId="b7157c6e38bbba9b" providerId="LiveId" clId="{BF75C631-84B9-4321-BA4E-B367A5FD9EBF}" dt="2020-09-16T04:32:07.909" v="42" actId="1076"/>
          <ac:spMkLst>
            <pc:docMk/>
            <pc:sldMk cId="147134130" sldId="260"/>
            <ac:spMk id="50" creationId="{75661744-D67A-4647-98BD-94FF98994404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22025850" sldId="261"/>
        </pc:sldMkLst>
      </pc:sldChg>
      <pc:sldChg chg="modSp add mod">
        <pc:chgData name="oum yong" userId="b7157c6e38bbba9b" providerId="LiveId" clId="{BF75C631-84B9-4321-BA4E-B367A5FD9EBF}" dt="2020-09-16T04:31:52.480" v="38" actId="20577"/>
        <pc:sldMkLst>
          <pc:docMk/>
          <pc:sldMk cId="3173555480" sldId="262"/>
        </pc:sldMkLst>
        <pc:spChg chg="mod">
          <ac:chgData name="oum yong" userId="b7157c6e38bbba9b" providerId="LiveId" clId="{BF75C631-84B9-4321-BA4E-B367A5FD9EBF}" dt="2020-09-16T04:31:52.480" v="38" actId="20577"/>
          <ac:spMkLst>
            <pc:docMk/>
            <pc:sldMk cId="3173555480" sldId="262"/>
            <ac:spMk id="3" creationId="{2049E9B9-CEBA-4CB7-9E53-DDFAF280F70D}"/>
          </ac:spMkLst>
        </pc:spChg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862268933" sldId="27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673420487" sldId="29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323430020" sldId="292"/>
        </pc:sldMkLst>
      </pc:sldChg>
      <pc:sldChg chg="modSp mod">
        <pc:chgData name="oum yong" userId="b7157c6e38bbba9b" providerId="LiveId" clId="{BF75C631-84B9-4321-BA4E-B367A5FD9EBF}" dt="2020-09-16T04:29:24.521" v="1" actId="6549"/>
        <pc:sldMkLst>
          <pc:docMk/>
          <pc:sldMk cId="2538207465" sldId="293"/>
        </pc:sldMkLst>
        <pc:spChg chg="mod">
          <ac:chgData name="oum yong" userId="b7157c6e38bbba9b" providerId="LiveId" clId="{BF75C631-84B9-4321-BA4E-B367A5FD9EBF}" dt="2020-09-16T04:29:24.521" v="1" actId="6549"/>
          <ac:spMkLst>
            <pc:docMk/>
            <pc:sldMk cId="2538207465" sldId="293"/>
            <ac:spMk id="3" creationId="{19DB8493-B4FC-4E04-B514-296BEC69B70A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45407253" sldId="295"/>
        </pc:sldMkLst>
      </pc:sldChg>
      <pc:sldChg chg="del">
        <pc:chgData name="oum yong" userId="b7157c6e38bbba9b" providerId="LiveId" clId="{BF75C631-84B9-4321-BA4E-B367A5FD9EBF}" dt="2020-09-16T06:51:40.382" v="165" actId="47"/>
        <pc:sldMkLst>
          <pc:docMk/>
          <pc:sldMk cId="4276658068" sldId="29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829246067" sldId="29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006652678" sldId="300"/>
        </pc:sldMkLst>
      </pc:sldChg>
      <pc:sldChg chg="del">
        <pc:chgData name="oum yong" userId="b7157c6e38bbba9b" providerId="LiveId" clId="{BF75C631-84B9-4321-BA4E-B367A5FD9EBF}" dt="2020-09-16T08:00:18.104" v="300" actId="47"/>
        <pc:sldMkLst>
          <pc:docMk/>
          <pc:sldMk cId="3340404843" sldId="302"/>
        </pc:sldMkLst>
      </pc:sldChg>
      <pc:sldChg chg="addSp delSp modSp add mod setBg">
        <pc:chgData name="oum yong" userId="b7157c6e38bbba9b" providerId="LiveId" clId="{BF75C631-84B9-4321-BA4E-B367A5FD9EBF}" dt="2020-09-16T06:52:46.954" v="171" actId="14100"/>
        <pc:sldMkLst>
          <pc:docMk/>
          <pc:sldMk cId="1427740401" sldId="304"/>
        </pc:sldMkLst>
        <pc:spChg chg="del">
          <ac:chgData name="oum yong" userId="b7157c6e38bbba9b" providerId="LiveId" clId="{BF75C631-84B9-4321-BA4E-B367A5FD9EBF}" dt="2020-09-16T06:52:44.765" v="170" actId="478"/>
          <ac:spMkLst>
            <pc:docMk/>
            <pc:sldMk cId="1427740401" sldId="304"/>
            <ac:spMk id="5" creationId="{90C972C1-EB45-40A2-9029-62BB75CAA91A}"/>
          </ac:spMkLst>
        </pc:spChg>
        <pc:picChg chg="add mod">
          <ac:chgData name="oum yong" userId="b7157c6e38bbba9b" providerId="LiveId" clId="{BF75C631-84B9-4321-BA4E-B367A5FD9EBF}" dt="2020-09-16T06:52:46.954" v="171" actId="14100"/>
          <ac:picMkLst>
            <pc:docMk/>
            <pc:sldMk cId="1427740401" sldId="304"/>
            <ac:picMk id="2" creationId="{2528AB36-6705-4864-BF3F-7195A5358F92}"/>
          </ac:picMkLst>
        </pc:pic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075773959" sldId="30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330694930" sldId="30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19954170" sldId="310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418212547" sldId="311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58014758" sldId="312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750480106" sldId="31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158963822" sldId="31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914118656" sldId="315"/>
        </pc:sldMkLst>
      </pc:sldChg>
      <pc:sldChg chg="modSp add mod">
        <pc:chgData name="oum yong" userId="b7157c6e38bbba9b" providerId="LiveId" clId="{BF75C631-84B9-4321-BA4E-B367A5FD9EBF}" dt="2020-09-16T08:00:31.309" v="316" actId="27636"/>
        <pc:sldMkLst>
          <pc:docMk/>
          <pc:sldMk cId="863984881" sldId="317"/>
        </pc:sldMkLst>
        <pc:spChg chg="mod">
          <ac:chgData name="oum yong" userId="b7157c6e38bbba9b" providerId="LiveId" clId="{BF75C631-84B9-4321-BA4E-B367A5FD9EBF}" dt="2020-09-16T08:00:31.309" v="316" actId="27636"/>
          <ac:spMkLst>
            <pc:docMk/>
            <pc:sldMk cId="863984881" sldId="317"/>
            <ac:spMk id="15" creationId="{925C3B75-CE46-4DB0-BDBE-B4FAD6A2BE98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433452998" sldId="318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0" sldId="32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457416453" sldId="32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760617609" sldId="324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439886568" sldId="325"/>
        </pc:sldMkLst>
      </pc:sldChg>
      <pc:sldChg chg="add del">
        <pc:chgData name="oum yong" userId="b7157c6e38bbba9b" providerId="LiveId" clId="{BF75C631-84B9-4321-BA4E-B367A5FD9EBF}" dt="2020-09-16T07:52:02.603" v="296" actId="47"/>
        <pc:sldMkLst>
          <pc:docMk/>
          <pc:sldMk cId="1022140378" sldId="354"/>
        </pc:sldMkLst>
      </pc:sldChg>
      <pc:sldChg chg="del">
        <pc:chgData name="oum yong" userId="b7157c6e38bbba9b" providerId="LiveId" clId="{BF75C631-84B9-4321-BA4E-B367A5FD9EBF}" dt="2020-09-16T04:30:44.743" v="33" actId="47"/>
        <pc:sldMkLst>
          <pc:docMk/>
          <pc:sldMk cId="1893744761" sldId="429"/>
        </pc:sldMkLst>
      </pc:sldChg>
      <pc:sldChg chg="del">
        <pc:chgData name="oum yong" userId="b7157c6e38bbba9b" providerId="LiveId" clId="{BF75C631-84B9-4321-BA4E-B367A5FD9EBF}" dt="2020-09-16T04:30:26.969" v="23" actId="47"/>
        <pc:sldMkLst>
          <pc:docMk/>
          <pc:sldMk cId="4086494590" sldId="431"/>
        </pc:sldMkLst>
      </pc:sldChg>
      <pc:sldChg chg="del">
        <pc:chgData name="oum yong" userId="b7157c6e38bbba9b" providerId="LiveId" clId="{BF75C631-84B9-4321-BA4E-B367A5FD9EBF}" dt="2020-09-16T04:30:27.414" v="24" actId="47"/>
        <pc:sldMkLst>
          <pc:docMk/>
          <pc:sldMk cId="2520772050" sldId="432"/>
        </pc:sldMkLst>
      </pc:sldChg>
      <pc:sldChg chg="del">
        <pc:chgData name="oum yong" userId="b7157c6e38bbba9b" providerId="LiveId" clId="{BF75C631-84B9-4321-BA4E-B367A5FD9EBF}" dt="2020-09-16T04:30:27.657" v="25" actId="47"/>
        <pc:sldMkLst>
          <pc:docMk/>
          <pc:sldMk cId="225931127" sldId="433"/>
        </pc:sldMkLst>
      </pc:sldChg>
      <pc:sldChg chg="del">
        <pc:chgData name="oum yong" userId="b7157c6e38bbba9b" providerId="LiveId" clId="{BF75C631-84B9-4321-BA4E-B367A5FD9EBF}" dt="2020-09-16T04:30:27.870" v="26" actId="47"/>
        <pc:sldMkLst>
          <pc:docMk/>
          <pc:sldMk cId="3642464532" sldId="434"/>
        </pc:sldMkLst>
      </pc:sldChg>
      <pc:sldChg chg="del">
        <pc:chgData name="oum yong" userId="b7157c6e38bbba9b" providerId="LiveId" clId="{BF75C631-84B9-4321-BA4E-B367A5FD9EBF}" dt="2020-09-16T04:30:28.062" v="27" actId="47"/>
        <pc:sldMkLst>
          <pc:docMk/>
          <pc:sldMk cId="1560585505" sldId="435"/>
        </pc:sldMkLst>
      </pc:sldChg>
      <pc:sldChg chg="del">
        <pc:chgData name="oum yong" userId="b7157c6e38bbba9b" providerId="LiveId" clId="{BF75C631-84B9-4321-BA4E-B367A5FD9EBF}" dt="2020-09-16T04:30:28.510" v="28" actId="47"/>
        <pc:sldMkLst>
          <pc:docMk/>
          <pc:sldMk cId="4229844357" sldId="43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036316675" sldId="438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317954719" sldId="439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4127151922" sldId="44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69621970" sldId="441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002004108" sldId="442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70293284" sldId="443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20119531" sldId="444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705219824" sldId="445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485019317" sldId="44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9873225" sldId="447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114187266" sldId="448"/>
        </pc:sldMkLst>
      </pc:sldChg>
      <pc:sldChg chg="modSp add del mod">
        <pc:chgData name="oum yong" userId="b7157c6e38bbba9b" providerId="LiveId" clId="{BF75C631-84B9-4321-BA4E-B367A5FD9EBF}" dt="2020-09-16T04:29:57.853" v="22" actId="404"/>
        <pc:sldMkLst>
          <pc:docMk/>
          <pc:sldMk cId="2319104791" sldId="449"/>
        </pc:sldMkLst>
        <pc:graphicFrameChg chg="modGraphic">
          <ac:chgData name="oum yong" userId="b7157c6e38bbba9b" providerId="LiveId" clId="{BF75C631-84B9-4321-BA4E-B367A5FD9EBF}" dt="2020-09-16T04:29:57.853" v="22" actId="404"/>
          <ac:graphicFrameMkLst>
            <pc:docMk/>
            <pc:sldMk cId="2319104791" sldId="449"/>
            <ac:graphicFrameMk id="4" creationId="{00000000-0000-0000-0000-000000000000}"/>
          </ac:graphicFrameMkLst>
        </pc:graphicFrameChg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2449382467" sldId="45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558011727" sldId="451"/>
        </pc:sldMkLst>
      </pc:sldChg>
      <pc:sldChg chg="del">
        <pc:chgData name="oum yong" userId="b7157c6e38bbba9b" providerId="LiveId" clId="{BF75C631-84B9-4321-BA4E-B367A5FD9EBF}" dt="2020-09-16T07:51:57.861" v="288" actId="47"/>
        <pc:sldMkLst>
          <pc:docMk/>
          <pc:sldMk cId="2963705601" sldId="452"/>
        </pc:sldMkLst>
      </pc:sldChg>
      <pc:sldChg chg="del">
        <pc:chgData name="oum yong" userId="b7157c6e38bbba9b" providerId="LiveId" clId="{BF75C631-84B9-4321-BA4E-B367A5FD9EBF}" dt="2020-09-16T07:51:58.083" v="289" actId="47"/>
        <pc:sldMkLst>
          <pc:docMk/>
          <pc:sldMk cId="719658929" sldId="453"/>
        </pc:sldMkLst>
      </pc:sldChg>
      <pc:sldChg chg="del">
        <pc:chgData name="oum yong" userId="b7157c6e38bbba9b" providerId="LiveId" clId="{BF75C631-84B9-4321-BA4E-B367A5FD9EBF}" dt="2020-09-16T07:51:58.316" v="290" actId="47"/>
        <pc:sldMkLst>
          <pc:docMk/>
          <pc:sldMk cId="3517815323" sldId="454"/>
        </pc:sldMkLst>
      </pc:sldChg>
      <pc:sldChg chg="del">
        <pc:chgData name="oum yong" userId="b7157c6e38bbba9b" providerId="LiveId" clId="{BF75C631-84B9-4321-BA4E-B367A5FD9EBF}" dt="2020-09-16T07:51:58.544" v="291" actId="47"/>
        <pc:sldMkLst>
          <pc:docMk/>
          <pc:sldMk cId="2726699859" sldId="455"/>
        </pc:sldMkLst>
      </pc:sldChg>
      <pc:sldChg chg="del">
        <pc:chgData name="oum yong" userId="b7157c6e38bbba9b" providerId="LiveId" clId="{BF75C631-84B9-4321-BA4E-B367A5FD9EBF}" dt="2020-09-16T07:51:58.736" v="292" actId="47"/>
        <pc:sldMkLst>
          <pc:docMk/>
          <pc:sldMk cId="2585545690" sldId="456"/>
        </pc:sldMkLst>
      </pc:sldChg>
      <pc:sldChg chg="del">
        <pc:chgData name="oum yong" userId="b7157c6e38bbba9b" providerId="LiveId" clId="{BF75C631-84B9-4321-BA4E-B367A5FD9EBF}" dt="2020-09-16T07:51:59.142" v="293" actId="47"/>
        <pc:sldMkLst>
          <pc:docMk/>
          <pc:sldMk cId="2372539699" sldId="457"/>
        </pc:sldMkLst>
      </pc:sldChg>
      <pc:sldChg chg="del">
        <pc:chgData name="oum yong" userId="b7157c6e38bbba9b" providerId="LiveId" clId="{BF75C631-84B9-4321-BA4E-B367A5FD9EBF}" dt="2020-09-16T07:51:59.370" v="294" actId="47"/>
        <pc:sldMkLst>
          <pc:docMk/>
          <pc:sldMk cId="2472497587" sldId="458"/>
        </pc:sldMkLst>
      </pc:sldChg>
      <pc:sldChg chg="del">
        <pc:chgData name="oum yong" userId="b7157c6e38bbba9b" providerId="LiveId" clId="{BF75C631-84B9-4321-BA4E-B367A5FD9EBF}" dt="2020-09-16T08:00:17.081" v="298" actId="47"/>
        <pc:sldMkLst>
          <pc:docMk/>
          <pc:sldMk cId="90082284" sldId="459"/>
        </pc:sldMkLst>
      </pc:sldChg>
      <pc:sldChg chg="del">
        <pc:chgData name="oum yong" userId="b7157c6e38bbba9b" providerId="LiveId" clId="{BF75C631-84B9-4321-BA4E-B367A5FD9EBF}" dt="2020-09-16T08:00:17.252" v="299" actId="47"/>
        <pc:sldMkLst>
          <pc:docMk/>
          <pc:sldMk cId="3890598360" sldId="460"/>
        </pc:sldMkLst>
      </pc:sldChg>
      <pc:sldChg chg="del">
        <pc:chgData name="oum yong" userId="b7157c6e38bbba9b" providerId="LiveId" clId="{BF75C631-84B9-4321-BA4E-B367A5FD9EBF}" dt="2020-09-16T08:00:18.456" v="301" actId="47"/>
        <pc:sldMkLst>
          <pc:docMk/>
          <pc:sldMk cId="3883631681" sldId="461"/>
        </pc:sldMkLst>
      </pc:sldChg>
      <pc:sldChg chg="del">
        <pc:chgData name="oum yong" userId="b7157c6e38bbba9b" providerId="LiveId" clId="{BF75C631-84B9-4321-BA4E-B367A5FD9EBF}" dt="2020-09-16T08:00:18.688" v="302" actId="47"/>
        <pc:sldMkLst>
          <pc:docMk/>
          <pc:sldMk cId="3298640643" sldId="462"/>
        </pc:sldMkLst>
      </pc:sldChg>
      <pc:sldChg chg="del">
        <pc:chgData name="oum yong" userId="b7157c6e38bbba9b" providerId="LiveId" clId="{BF75C631-84B9-4321-BA4E-B367A5FD9EBF}" dt="2020-09-16T08:00:19.646" v="303" actId="47"/>
        <pc:sldMkLst>
          <pc:docMk/>
          <pc:sldMk cId="3259837180" sldId="463"/>
        </pc:sldMkLst>
      </pc:sldChg>
      <pc:sldChg chg="del">
        <pc:chgData name="oum yong" userId="b7157c6e38bbba9b" providerId="LiveId" clId="{BF75C631-84B9-4321-BA4E-B367A5FD9EBF}" dt="2020-09-16T08:00:19.862" v="304" actId="47"/>
        <pc:sldMkLst>
          <pc:docMk/>
          <pc:sldMk cId="14310808" sldId="464"/>
        </pc:sldMkLst>
      </pc:sldChg>
      <pc:sldChg chg="del">
        <pc:chgData name="oum yong" userId="b7157c6e38bbba9b" providerId="LiveId" clId="{BF75C631-84B9-4321-BA4E-B367A5FD9EBF}" dt="2020-09-16T08:00:21.967" v="305" actId="47"/>
        <pc:sldMkLst>
          <pc:docMk/>
          <pc:sldMk cId="153958583" sldId="465"/>
        </pc:sldMkLst>
      </pc:sldChg>
      <pc:sldChg chg="del">
        <pc:chgData name="oum yong" userId="b7157c6e38bbba9b" providerId="LiveId" clId="{BF75C631-84B9-4321-BA4E-B367A5FD9EBF}" dt="2020-09-16T08:00:22.334" v="306" actId="47"/>
        <pc:sldMkLst>
          <pc:docMk/>
          <pc:sldMk cId="2734860224" sldId="466"/>
        </pc:sldMkLst>
      </pc:sldChg>
      <pc:sldChg chg="del">
        <pc:chgData name="oum yong" userId="b7157c6e38bbba9b" providerId="LiveId" clId="{BF75C631-84B9-4321-BA4E-B367A5FD9EBF}" dt="2020-09-16T08:00:23.053" v="307" actId="47"/>
        <pc:sldMkLst>
          <pc:docMk/>
          <pc:sldMk cId="3294569032" sldId="467"/>
        </pc:sldMkLst>
      </pc:sldChg>
      <pc:sldChg chg="del">
        <pc:chgData name="oum yong" userId="b7157c6e38bbba9b" providerId="LiveId" clId="{BF75C631-84B9-4321-BA4E-B367A5FD9EBF}" dt="2020-09-16T08:00:23.321" v="308" actId="47"/>
        <pc:sldMkLst>
          <pc:docMk/>
          <pc:sldMk cId="269623873" sldId="468"/>
        </pc:sldMkLst>
      </pc:sldChg>
      <pc:sldChg chg="del">
        <pc:chgData name="oum yong" userId="b7157c6e38bbba9b" providerId="LiveId" clId="{BF75C631-84B9-4321-BA4E-B367A5FD9EBF}" dt="2020-09-16T08:00:24.241" v="309" actId="47"/>
        <pc:sldMkLst>
          <pc:docMk/>
          <pc:sldMk cId="3307276424" sldId="469"/>
        </pc:sldMkLst>
      </pc:sldChg>
      <pc:sldChg chg="del">
        <pc:chgData name="oum yong" userId="b7157c6e38bbba9b" providerId="LiveId" clId="{BF75C631-84B9-4321-BA4E-B367A5FD9EBF}" dt="2020-09-16T08:00:24.457" v="310" actId="47"/>
        <pc:sldMkLst>
          <pc:docMk/>
          <pc:sldMk cId="3529474338" sldId="470"/>
        </pc:sldMkLst>
      </pc:sldChg>
      <pc:sldChg chg="del">
        <pc:chgData name="oum yong" userId="b7157c6e38bbba9b" providerId="LiveId" clId="{BF75C631-84B9-4321-BA4E-B367A5FD9EBF}" dt="2020-09-16T08:00:25.348" v="311" actId="47"/>
        <pc:sldMkLst>
          <pc:docMk/>
          <pc:sldMk cId="9869239" sldId="471"/>
        </pc:sldMkLst>
      </pc:sldChg>
      <pc:sldChg chg="del">
        <pc:chgData name="oum yong" userId="b7157c6e38bbba9b" providerId="LiveId" clId="{BF75C631-84B9-4321-BA4E-B367A5FD9EBF}" dt="2020-09-16T08:00:25.575" v="312" actId="47"/>
        <pc:sldMkLst>
          <pc:docMk/>
          <pc:sldMk cId="1637469019" sldId="472"/>
        </pc:sldMkLst>
      </pc:sldChg>
      <pc:sldChg chg="del">
        <pc:chgData name="oum yong" userId="b7157c6e38bbba9b" providerId="LiveId" clId="{BF75C631-84B9-4321-BA4E-B367A5FD9EBF}" dt="2020-09-16T08:00:26.483" v="313" actId="47"/>
        <pc:sldMkLst>
          <pc:docMk/>
          <pc:sldMk cId="3936135216" sldId="473"/>
        </pc:sldMkLst>
      </pc:sldChg>
      <pc:sldChg chg="del">
        <pc:chgData name="oum yong" userId="b7157c6e38bbba9b" providerId="LiveId" clId="{BF75C631-84B9-4321-BA4E-B367A5FD9EBF}" dt="2020-09-16T08:00:26.800" v="314" actId="47"/>
        <pc:sldMkLst>
          <pc:docMk/>
          <pc:sldMk cId="3271020159" sldId="474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509906765" sldId="47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74004638" sldId="480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62272456" sldId="481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8830812" sldId="482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693827383" sldId="483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269537672" sldId="484"/>
        </pc:sldMkLst>
      </pc:sldChg>
      <pc:sldChg chg="del">
        <pc:chgData name="oum yong" userId="b7157c6e38bbba9b" providerId="LiveId" clId="{BF75C631-84B9-4321-BA4E-B367A5FD9EBF}" dt="2020-09-16T06:51:26.997" v="148" actId="47"/>
        <pc:sldMkLst>
          <pc:docMk/>
          <pc:sldMk cId="1039160120" sldId="485"/>
        </pc:sldMkLst>
      </pc:sldChg>
      <pc:sldChg chg="del">
        <pc:chgData name="oum yong" userId="b7157c6e38bbba9b" providerId="LiveId" clId="{BF75C631-84B9-4321-BA4E-B367A5FD9EBF}" dt="2020-09-16T06:51:27.186" v="149" actId="47"/>
        <pc:sldMkLst>
          <pc:docMk/>
          <pc:sldMk cId="2294556022" sldId="486"/>
        </pc:sldMkLst>
      </pc:sldChg>
      <pc:sldChg chg="del">
        <pc:chgData name="oum yong" userId="b7157c6e38bbba9b" providerId="LiveId" clId="{BF75C631-84B9-4321-BA4E-B367A5FD9EBF}" dt="2020-09-16T06:51:27.400" v="150" actId="47"/>
        <pc:sldMkLst>
          <pc:docMk/>
          <pc:sldMk cId="4222689218" sldId="487"/>
        </pc:sldMkLst>
      </pc:sldChg>
      <pc:sldChg chg="del">
        <pc:chgData name="oum yong" userId="b7157c6e38bbba9b" providerId="LiveId" clId="{BF75C631-84B9-4321-BA4E-B367A5FD9EBF}" dt="2020-09-16T06:51:27.657" v="151" actId="47"/>
        <pc:sldMkLst>
          <pc:docMk/>
          <pc:sldMk cId="4232371332" sldId="488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1509683" sldId="48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197304651" sldId="49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407130123" sldId="491"/>
        </pc:sldMkLst>
      </pc:sldChg>
      <pc:sldChg chg="modSp add mod">
        <pc:chgData name="oum yong" userId="b7157c6e38bbba9b" providerId="LiveId" clId="{BF75C631-84B9-4321-BA4E-B367A5FD9EBF}" dt="2020-09-16T06:56:11.846" v="177"/>
        <pc:sldMkLst>
          <pc:docMk/>
          <pc:sldMk cId="3520069031" sldId="492"/>
        </pc:sldMkLst>
        <pc:graphicFrameChg chg="mod modGraphic">
          <ac:chgData name="oum yong" userId="b7157c6e38bbba9b" providerId="LiveId" clId="{BF75C631-84B9-4321-BA4E-B367A5FD9EBF}" dt="2020-09-16T06:56:11.846" v="177"/>
          <ac:graphicFrameMkLst>
            <pc:docMk/>
            <pc:sldMk cId="3520069031" sldId="492"/>
            <ac:graphicFrameMk id="6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6:56:29.301" v="199" actId="20577"/>
        <pc:sldMkLst>
          <pc:docMk/>
          <pc:sldMk cId="1159173067" sldId="493"/>
        </pc:sldMkLst>
        <pc:graphicFrameChg chg="modGraphic">
          <ac:chgData name="oum yong" userId="b7157c6e38bbba9b" providerId="LiveId" clId="{BF75C631-84B9-4321-BA4E-B367A5FD9EBF}" dt="2020-09-16T06:56:29.301" v="199" actId="20577"/>
          <ac:graphicFrameMkLst>
            <pc:docMk/>
            <pc:sldMk cId="1159173067" sldId="493"/>
            <ac:graphicFrameMk id="10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7:00:14.539" v="272" actId="20577"/>
        <pc:sldMkLst>
          <pc:docMk/>
          <pc:sldMk cId="2933335483" sldId="494"/>
        </pc:sldMkLst>
        <pc:graphicFrameChg chg="modGraphic">
          <ac:chgData name="oum yong" userId="b7157c6e38bbba9b" providerId="LiveId" clId="{BF75C631-84B9-4321-BA4E-B367A5FD9EBF}" dt="2020-09-16T06:57:00.117" v="235" actId="20577"/>
          <ac:graphicFrameMkLst>
            <pc:docMk/>
            <pc:sldMk cId="2933335483" sldId="494"/>
            <ac:graphicFrameMk id="3" creationId="{3F513295-B3A3-4042-91CE-ACE28CF45C79}"/>
          </ac:graphicFrameMkLst>
        </pc:graphicFrameChg>
        <pc:graphicFrameChg chg="modGraphic">
          <ac:chgData name="oum yong" userId="b7157c6e38bbba9b" providerId="LiveId" clId="{BF75C631-84B9-4321-BA4E-B367A5FD9EBF}" dt="2020-09-16T07:00:14.539" v="272" actId="20577"/>
          <ac:graphicFrameMkLst>
            <pc:docMk/>
            <pc:sldMk cId="2933335483" sldId="494"/>
            <ac:graphicFrameMk id="27" creationId="{00000000-0000-0000-0000-000000000000}"/>
          </ac:graphicFrameMkLst>
        </pc:graphicFrame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230089908" sldId="496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924050527" sldId="497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213589518" sldId="498"/>
        </pc:sldMkLst>
      </pc:sldChg>
      <pc:sldChg chg="modSp add mod">
        <pc:chgData name="oum yong" userId="b7157c6e38bbba9b" providerId="LiveId" clId="{BF75C631-84B9-4321-BA4E-B367A5FD9EBF}" dt="2020-09-16T07:39:35.294" v="287" actId="20577"/>
        <pc:sldMkLst>
          <pc:docMk/>
          <pc:sldMk cId="1916049810" sldId="499"/>
        </pc:sldMkLst>
        <pc:spChg chg="mod">
          <ac:chgData name="oum yong" userId="b7157c6e38bbba9b" providerId="LiveId" clId="{BF75C631-84B9-4321-BA4E-B367A5FD9EBF}" dt="2020-09-16T07:39:14.647" v="273" actId="6549"/>
          <ac:spMkLst>
            <pc:docMk/>
            <pc:sldMk cId="1916049810" sldId="499"/>
            <ac:spMk id="129025" creationId="{00000000-0000-0000-0000-000000000000}"/>
          </ac:spMkLst>
        </pc:spChg>
        <pc:spChg chg="mod">
          <ac:chgData name="oum yong" userId="b7157c6e38bbba9b" providerId="LiveId" clId="{BF75C631-84B9-4321-BA4E-B367A5FD9EBF}" dt="2020-09-16T07:39:35.294" v="287" actId="20577"/>
          <ac:spMkLst>
            <pc:docMk/>
            <pc:sldMk cId="1916049810" sldId="499"/>
            <ac:spMk id="129026" creationId="{00000000-0000-0000-0000-000000000000}"/>
          </ac:spMkLst>
        </pc:spChg>
      </pc:sldChg>
      <pc:sldChg chg="addSp delSp modSp mod">
        <pc:chgData name="oum yong" userId="b7157c6e38bbba9b" providerId="LiveId" clId="{BF75C631-84B9-4321-BA4E-B367A5FD9EBF}" dt="2020-09-16T07:00:13.410" v="271" actId="1076"/>
        <pc:sldMkLst>
          <pc:docMk/>
          <pc:sldMk cId="716478976" sldId="507"/>
        </pc:sldMkLst>
        <pc:spChg chg="mod">
          <ac:chgData name="oum yong" userId="b7157c6e38bbba9b" providerId="LiveId" clId="{BF75C631-84B9-4321-BA4E-B367A5FD9EBF}" dt="2020-09-16T07:00:13.171" v="270" actId="1076"/>
          <ac:spMkLst>
            <pc:docMk/>
            <pc:sldMk cId="716478976" sldId="507"/>
            <ac:spMk id="4" creationId="{ECE65264-D9C8-4A99-81AD-BA0F89BF3529}"/>
          </ac:spMkLst>
        </pc:spChg>
        <pc:spChg chg="mod">
          <ac:chgData name="oum yong" userId="b7157c6e38bbba9b" providerId="LiveId" clId="{BF75C631-84B9-4321-BA4E-B367A5FD9EBF}" dt="2020-09-16T07:00:12.787" v="269" actId="1076"/>
          <ac:spMkLst>
            <pc:docMk/>
            <pc:sldMk cId="716478976" sldId="507"/>
            <ac:spMk id="5" creationId="{8F702C57-2DE4-40D6-8A68-136E48AC2D7D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6" creationId="{5D702B52-3828-41C2-AE75-E310DAECC7A6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7" creationId="{5604327D-B854-4DCA-8B3D-E9B67BFC3958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8" creationId="{3431894B-C0EE-4D79-B47F-59DF4FC03DF2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9" creationId="{052A923C-37CE-42EF-A893-A61FD58D9F25}"/>
          </ac:spMkLst>
        </pc:spChg>
        <pc:graphicFrameChg chg="mod modGraphic">
          <ac:chgData name="oum yong" userId="b7157c6e38bbba9b" providerId="LiveId" clId="{BF75C631-84B9-4321-BA4E-B367A5FD9EBF}" dt="2020-09-16T07:00:13.410" v="271" actId="1076"/>
          <ac:graphicFrameMkLst>
            <pc:docMk/>
            <pc:sldMk cId="716478976" sldId="507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7:22.169" v="60" actId="20577"/>
        <pc:sldMkLst>
          <pc:docMk/>
          <pc:sldMk cId="2701027873" sldId="509"/>
        </pc:sldMkLst>
        <pc:graphicFrameChg chg="modGraphic">
          <ac:chgData name="oum yong" userId="b7157c6e38bbba9b" providerId="LiveId" clId="{BF75C631-84B9-4321-BA4E-B367A5FD9EBF}" dt="2020-09-16T06:07:22.169" v="60" actId="20577"/>
          <ac:graphicFrameMkLst>
            <pc:docMk/>
            <pc:sldMk cId="2701027873" sldId="509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7:33.088" v="72" actId="20577"/>
        <pc:sldMkLst>
          <pc:docMk/>
          <pc:sldMk cId="4022999465" sldId="510"/>
        </pc:sldMkLst>
        <pc:spChg chg="mod">
          <ac:chgData name="oum yong" userId="b7157c6e38bbba9b" providerId="LiveId" clId="{BF75C631-84B9-4321-BA4E-B367A5FD9EBF}" dt="2020-09-16T06:07:29.593" v="66" actId="20577"/>
          <ac:spMkLst>
            <pc:docMk/>
            <pc:sldMk cId="4022999465" sldId="510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7:33.088" v="72" actId="20577"/>
          <ac:spMkLst>
            <pc:docMk/>
            <pc:sldMk cId="4022999465" sldId="510"/>
            <ac:spMk id="8" creationId="{00000000-0000-0000-0000-000000000000}"/>
          </ac:spMkLst>
        </pc:spChg>
      </pc:sldChg>
      <pc:sldChg chg="modSp mod">
        <pc:chgData name="oum yong" userId="b7157c6e38bbba9b" providerId="LiveId" clId="{BF75C631-84B9-4321-BA4E-B367A5FD9EBF}" dt="2020-09-16T06:07:47.670" v="88" actId="20577"/>
        <pc:sldMkLst>
          <pc:docMk/>
          <pc:sldMk cId="3679768469" sldId="512"/>
        </pc:sldMkLst>
        <pc:graphicFrameChg chg="modGraphic">
          <ac:chgData name="oum yong" userId="b7157c6e38bbba9b" providerId="LiveId" clId="{BF75C631-84B9-4321-BA4E-B367A5FD9EBF}" dt="2020-09-16T06:07:47.670" v="88" actId="20577"/>
          <ac:graphicFrameMkLst>
            <pc:docMk/>
            <pc:sldMk cId="3679768469" sldId="512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8:04.778" v="99" actId="122"/>
        <pc:sldMkLst>
          <pc:docMk/>
          <pc:sldMk cId="2162923881" sldId="514"/>
        </pc:sldMkLst>
        <pc:graphicFrameChg chg="modGraphic">
          <ac:chgData name="oum yong" userId="b7157c6e38bbba9b" providerId="LiveId" clId="{BF75C631-84B9-4321-BA4E-B367A5FD9EBF}" dt="2020-09-16T06:08:04.778" v="99" actId="122"/>
          <ac:graphicFrameMkLst>
            <pc:docMk/>
            <pc:sldMk cId="2162923881" sldId="514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8:53.051" v="142" actId="1036"/>
        <pc:sldMkLst>
          <pc:docMk/>
          <pc:sldMk cId="1151231396" sldId="515"/>
        </pc:sldMkLst>
        <pc:spChg chg="mod">
          <ac:chgData name="oum yong" userId="b7157c6e38bbba9b" providerId="LiveId" clId="{BF75C631-84B9-4321-BA4E-B367A5FD9EBF}" dt="2020-09-16T06:08:19.840" v="113" actId="1036"/>
          <ac:spMkLst>
            <pc:docMk/>
            <pc:sldMk cId="1151231396" sldId="515"/>
            <ac:spMk id="4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53.051" v="142" actId="1036"/>
          <ac:spMkLst>
            <pc:docMk/>
            <pc:sldMk cId="1151231396" sldId="515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5.193" v="135" actId="403"/>
          <ac:spMkLst>
            <pc:docMk/>
            <pc:sldMk cId="1151231396" sldId="515"/>
            <ac:spMk id="6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9.769" v="125" actId="403"/>
          <ac:spMkLst>
            <pc:docMk/>
            <pc:sldMk cId="1151231396" sldId="515"/>
            <ac:spMk id="7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6.519" v="119" actId="1036"/>
          <ac:spMkLst>
            <pc:docMk/>
            <pc:sldMk cId="1151231396" sldId="515"/>
            <ac:spMk id="8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8.609" v="137" actId="404"/>
          <ac:spMkLst>
            <pc:docMk/>
            <pc:sldMk cId="1151231396" sldId="515"/>
            <ac:spMk id="9" creationId="{00000000-0000-0000-0000-000000000000}"/>
          </ac:spMkLst>
        </pc:spChg>
      </pc:sldChg>
      <pc:sldChg chg="del">
        <pc:chgData name="oum yong" userId="b7157c6e38bbba9b" providerId="LiveId" clId="{BF75C631-84B9-4321-BA4E-B367A5FD9EBF}" dt="2020-09-16T06:51:28.343" v="154" actId="47"/>
        <pc:sldMkLst>
          <pc:docMk/>
          <pc:sldMk cId="1364036916" sldId="517"/>
        </pc:sldMkLst>
      </pc:sldChg>
      <pc:sldChg chg="del">
        <pc:chgData name="oum yong" userId="b7157c6e38bbba9b" providerId="LiveId" clId="{BF75C631-84B9-4321-BA4E-B367A5FD9EBF}" dt="2020-09-16T06:51:28.585" v="155" actId="47"/>
        <pc:sldMkLst>
          <pc:docMk/>
          <pc:sldMk cId="1714111783" sldId="518"/>
        </pc:sldMkLst>
      </pc:sldChg>
      <pc:sldChg chg="del">
        <pc:chgData name="oum yong" userId="b7157c6e38bbba9b" providerId="LiveId" clId="{BF75C631-84B9-4321-BA4E-B367A5FD9EBF}" dt="2020-09-16T06:51:28.963" v="156" actId="47"/>
        <pc:sldMkLst>
          <pc:docMk/>
          <pc:sldMk cId="3768110907" sldId="519"/>
        </pc:sldMkLst>
      </pc:sldChg>
      <pc:sldChg chg="del">
        <pc:chgData name="oum yong" userId="b7157c6e38bbba9b" providerId="LiveId" clId="{BF75C631-84B9-4321-BA4E-B367A5FD9EBF}" dt="2020-09-16T06:51:29.183" v="157" actId="47"/>
        <pc:sldMkLst>
          <pc:docMk/>
          <pc:sldMk cId="3118456917" sldId="520"/>
        </pc:sldMkLst>
      </pc:sldChg>
      <pc:sldChg chg="del">
        <pc:chgData name="oum yong" userId="b7157c6e38bbba9b" providerId="LiveId" clId="{BF75C631-84B9-4321-BA4E-B367A5FD9EBF}" dt="2020-09-16T06:51:29.358" v="158" actId="47"/>
        <pc:sldMkLst>
          <pc:docMk/>
          <pc:sldMk cId="1236608678" sldId="521"/>
        </pc:sldMkLst>
      </pc:sldChg>
      <pc:sldChg chg="del">
        <pc:chgData name="oum yong" userId="b7157c6e38bbba9b" providerId="LiveId" clId="{BF75C631-84B9-4321-BA4E-B367A5FD9EBF}" dt="2020-09-16T06:51:30.043" v="159" actId="47"/>
        <pc:sldMkLst>
          <pc:docMk/>
          <pc:sldMk cId="735861801" sldId="522"/>
        </pc:sldMkLst>
      </pc:sldChg>
      <pc:sldChg chg="del">
        <pc:chgData name="oum yong" userId="b7157c6e38bbba9b" providerId="LiveId" clId="{BF75C631-84B9-4321-BA4E-B367A5FD9EBF}" dt="2020-09-16T06:51:30.380" v="160" actId="47"/>
        <pc:sldMkLst>
          <pc:docMk/>
          <pc:sldMk cId="1260412030" sldId="523"/>
        </pc:sldMkLst>
      </pc:sldChg>
      <pc:sldChg chg="del">
        <pc:chgData name="oum yong" userId="b7157c6e38bbba9b" providerId="LiveId" clId="{BF75C631-84B9-4321-BA4E-B367A5FD9EBF}" dt="2020-09-16T06:51:31.017" v="161" actId="47"/>
        <pc:sldMkLst>
          <pc:docMk/>
          <pc:sldMk cId="84147435" sldId="524"/>
        </pc:sldMkLst>
      </pc:sldChg>
      <pc:sldChg chg="del">
        <pc:chgData name="oum yong" userId="b7157c6e38bbba9b" providerId="LiveId" clId="{BF75C631-84B9-4321-BA4E-B367A5FD9EBF}" dt="2020-09-16T06:51:31.383" v="162" actId="47"/>
        <pc:sldMkLst>
          <pc:docMk/>
          <pc:sldMk cId="387568407" sldId="525"/>
        </pc:sldMkLst>
      </pc:sldChg>
      <pc:sldChg chg="del">
        <pc:chgData name="oum yong" userId="b7157c6e38bbba9b" providerId="LiveId" clId="{BF75C631-84B9-4321-BA4E-B367A5FD9EBF}" dt="2020-09-16T06:51:31.925" v="163" actId="47"/>
        <pc:sldMkLst>
          <pc:docMk/>
          <pc:sldMk cId="1585463261" sldId="526"/>
        </pc:sldMkLst>
      </pc:sldChg>
      <pc:sldChg chg="delSp add setBg delDesignElem">
        <pc:chgData name="oum yong" userId="b7157c6e38bbba9b" providerId="LiveId" clId="{BF75C631-84B9-4321-BA4E-B367A5FD9EBF}" dt="2020-09-16T04:30:41.527" v="30"/>
        <pc:sldMkLst>
          <pc:docMk/>
          <pc:sldMk cId="3528578262" sldId="527"/>
        </pc:sldMkLst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5" creationId="{82950D9A-4705-4314-961A-4F88B2CE412D}"/>
          </ac:spMkLst>
        </pc:spChg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7" creationId="{B13969F2-ED52-4E5C-B3FC-01E01B8B9FBC}"/>
          </ac:spMkLst>
        </pc:spChg>
        <pc:cxnChg chg="del">
          <ac:chgData name="oum yong" userId="b7157c6e38bbba9b" providerId="LiveId" clId="{BF75C631-84B9-4321-BA4E-B367A5FD9EBF}" dt="2020-09-16T04:30:41.527" v="30"/>
          <ac:cxnSpMkLst>
            <pc:docMk/>
            <pc:sldMk cId="3528578262" sldId="527"/>
            <ac:cxnSpMk id="79" creationId="{13AC671C-E66F-43C5-A66A-C477339DD232}"/>
          </ac:cxnSpMkLst>
        </pc:cxn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110771276" sldId="528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510571193" sldId="529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366571161" sldId="53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641003388" sldId="531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895398639" sldId="532"/>
        </pc:sldMkLst>
      </pc:sldChg>
      <pc:sldChg chg="add del setBg">
        <pc:chgData name="oum yong" userId="b7157c6e38bbba9b" providerId="LiveId" clId="{BF75C631-84B9-4321-BA4E-B367A5FD9EBF}" dt="2020-09-16T06:52:28.955" v="167" actId="47"/>
        <pc:sldMkLst>
          <pc:docMk/>
          <pc:sldMk cId="2115413232" sldId="533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116078451" sldId="53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0281812" sldId="53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277852350" sldId="535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66577860" sldId="536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00140838" sldId="53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46659358" sldId="53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148647929" sldId="5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nsern\OAE%20JOB\&#3591;&#3634;&#3609;&#3623;&#3636;&#3592;&#3633;&#3618;%20OAE\&#3591;&#3634;&#3609;&#3623;&#3636;&#3592;&#3633;&#3618;&#3611;&#3637;%2063\&#3614;&#3618;&#3634;&#3585;&#3619;&#3603;&#3660;%20&#3649;&#3621;&#3632;&#3626;&#3656;&#3591;&#3612;&#3656;&#3634;&#3609;&#3619;&#3634;&#3588;&#3634;\Run%20&#3585;&#3634;&#3619;&#3626;&#3656;&#3591;&#3612;&#3656;&#3634;&#3609;&#3619;&#3634;&#3588;&#3634;\&#3586;&#3657;&#3629;&#3617;&#3641;&#3621;%20&#3652;&#3586;&#3656;&#3652;&#3585;&#3656;%20&#3626;&#3656;&#3591;&#3612;&#3656;&#3634;&#3609;&#3619;&#3634;&#3588;&#3634;%20&#3651;&#3627;&#3617;&#3656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7808608183348E-2"/>
          <c:y val="3.1837937831469508E-2"/>
          <c:w val="0.93284624550804862"/>
          <c:h val="0.74200080358316955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[ข้อมูลส่งผ่านราคา.xlsx]มันเส้น!$B$1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0-4959-B672-9D6A8CE6557F}"/>
            </c:ext>
          </c:extLst>
        </c:ser>
        <c:ser>
          <c:idx val="1"/>
          <c:order val="1"/>
          <c:tx>
            <c:strRef>
              <c:f>[ข้อมูลส่งผ่านราคา.xlsx]มันเส้น!$C$1</c:f>
              <c:strCache>
                <c:ptCount val="1"/>
                <c:pt idx="0">
                  <c:v>ราคาขายส่งมันเส้น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[ข้อมูลส่งผ่านราคา.xlsx]มันเส้น!$C$2:$C$157</c:f>
              <c:numCache>
                <c:formatCode>0.00_)</c:formatCode>
                <c:ptCount val="156"/>
                <c:pt idx="0">
                  <c:v>6.22</c:v>
                </c:pt>
                <c:pt idx="1">
                  <c:v>6.1749999999999998</c:v>
                </c:pt>
                <c:pt idx="2">
                  <c:v>7.8450000000000006</c:v>
                </c:pt>
                <c:pt idx="3">
                  <c:v>7.21</c:v>
                </c:pt>
                <c:pt idx="4">
                  <c:v>7.52</c:v>
                </c:pt>
                <c:pt idx="5">
                  <c:v>7.27</c:v>
                </c:pt>
                <c:pt idx="6">
                  <c:v>6.7799999999999994</c:v>
                </c:pt>
                <c:pt idx="7">
                  <c:v>7.8949999999999996</c:v>
                </c:pt>
                <c:pt idx="8">
                  <c:v>7.24</c:v>
                </c:pt>
                <c:pt idx="9">
                  <c:v>7.22</c:v>
                </c:pt>
                <c:pt idx="10">
                  <c:v>6.32</c:v>
                </c:pt>
                <c:pt idx="11">
                  <c:v>6.3149999999999995</c:v>
                </c:pt>
                <c:pt idx="12">
                  <c:v>7.5449999999999999</c:v>
                </c:pt>
                <c:pt idx="13">
                  <c:v>6.1749999999999998</c:v>
                </c:pt>
                <c:pt idx="14">
                  <c:v>6.91</c:v>
                </c:pt>
                <c:pt idx="15">
                  <c:v>6.28</c:v>
                </c:pt>
                <c:pt idx="16">
                  <c:v>6.82</c:v>
                </c:pt>
                <c:pt idx="17">
                  <c:v>7.21</c:v>
                </c:pt>
                <c:pt idx="18">
                  <c:v>7.12</c:v>
                </c:pt>
                <c:pt idx="19">
                  <c:v>6.82</c:v>
                </c:pt>
                <c:pt idx="20">
                  <c:v>6.085</c:v>
                </c:pt>
                <c:pt idx="21">
                  <c:v>6.66</c:v>
                </c:pt>
                <c:pt idx="22">
                  <c:v>6.6</c:v>
                </c:pt>
                <c:pt idx="23">
                  <c:v>6.59</c:v>
                </c:pt>
                <c:pt idx="24">
                  <c:v>5.91</c:v>
                </c:pt>
                <c:pt idx="25">
                  <c:v>7.35</c:v>
                </c:pt>
                <c:pt idx="26">
                  <c:v>7.2149999999999999</c:v>
                </c:pt>
                <c:pt idx="27">
                  <c:v>7.33</c:v>
                </c:pt>
                <c:pt idx="28">
                  <c:v>6.7</c:v>
                </c:pt>
                <c:pt idx="29">
                  <c:v>6.6349999999999998</c:v>
                </c:pt>
                <c:pt idx="30">
                  <c:v>7.3</c:v>
                </c:pt>
                <c:pt idx="31">
                  <c:v>7</c:v>
                </c:pt>
                <c:pt idx="32">
                  <c:v>5.54</c:v>
                </c:pt>
                <c:pt idx="33">
                  <c:v>5.43</c:v>
                </c:pt>
                <c:pt idx="34">
                  <c:v>5.37</c:v>
                </c:pt>
                <c:pt idx="35">
                  <c:v>6.39</c:v>
                </c:pt>
                <c:pt idx="36">
                  <c:v>7.17</c:v>
                </c:pt>
                <c:pt idx="37">
                  <c:v>6.31</c:v>
                </c:pt>
                <c:pt idx="38">
                  <c:v>6.76</c:v>
                </c:pt>
                <c:pt idx="39">
                  <c:v>6.22</c:v>
                </c:pt>
                <c:pt idx="40">
                  <c:v>6.21</c:v>
                </c:pt>
                <c:pt idx="41">
                  <c:v>6.23</c:v>
                </c:pt>
                <c:pt idx="42">
                  <c:v>6.74</c:v>
                </c:pt>
                <c:pt idx="43">
                  <c:v>7.3000000000000007</c:v>
                </c:pt>
                <c:pt idx="44">
                  <c:v>6.68</c:v>
                </c:pt>
                <c:pt idx="45">
                  <c:v>6</c:v>
                </c:pt>
                <c:pt idx="46">
                  <c:v>5.5649999999999995</c:v>
                </c:pt>
                <c:pt idx="47">
                  <c:v>5.42</c:v>
                </c:pt>
                <c:pt idx="48">
                  <c:v>6.27</c:v>
                </c:pt>
                <c:pt idx="49">
                  <c:v>6.43</c:v>
                </c:pt>
                <c:pt idx="50">
                  <c:v>6.55</c:v>
                </c:pt>
                <c:pt idx="51">
                  <c:v>6.51</c:v>
                </c:pt>
                <c:pt idx="52">
                  <c:v>6.79</c:v>
                </c:pt>
                <c:pt idx="53">
                  <c:v>6.9450000000000003</c:v>
                </c:pt>
                <c:pt idx="54">
                  <c:v>6.9399999999999995</c:v>
                </c:pt>
                <c:pt idx="55">
                  <c:v>6.5049999999999999</c:v>
                </c:pt>
                <c:pt idx="56">
                  <c:v>7.1549999999999994</c:v>
                </c:pt>
                <c:pt idx="57">
                  <c:v>6.52</c:v>
                </c:pt>
                <c:pt idx="58">
                  <c:v>6.45</c:v>
                </c:pt>
                <c:pt idx="59">
                  <c:v>6.73</c:v>
                </c:pt>
                <c:pt idx="60">
                  <c:v>6.73</c:v>
                </c:pt>
                <c:pt idx="61">
                  <c:v>6.6400000000000006</c:v>
                </c:pt>
                <c:pt idx="62">
                  <c:v>6.52</c:v>
                </c:pt>
                <c:pt idx="63">
                  <c:v>6.36</c:v>
                </c:pt>
                <c:pt idx="64">
                  <c:v>7.12</c:v>
                </c:pt>
                <c:pt idx="65">
                  <c:v>6.31</c:v>
                </c:pt>
                <c:pt idx="66">
                  <c:v>7.05</c:v>
                </c:pt>
                <c:pt idx="67">
                  <c:v>7.3049999999999997</c:v>
                </c:pt>
                <c:pt idx="68">
                  <c:v>5.19</c:v>
                </c:pt>
                <c:pt idx="69">
                  <c:v>6.59</c:v>
                </c:pt>
                <c:pt idx="70">
                  <c:v>6.99</c:v>
                </c:pt>
                <c:pt idx="71">
                  <c:v>6.65</c:v>
                </c:pt>
                <c:pt idx="72">
                  <c:v>6.09</c:v>
                </c:pt>
                <c:pt idx="73">
                  <c:v>6.56</c:v>
                </c:pt>
                <c:pt idx="74">
                  <c:v>6.41</c:v>
                </c:pt>
                <c:pt idx="75">
                  <c:v>6.98</c:v>
                </c:pt>
                <c:pt idx="76">
                  <c:v>6.7249999999999996</c:v>
                </c:pt>
                <c:pt idx="77">
                  <c:v>6.23</c:v>
                </c:pt>
                <c:pt idx="78">
                  <c:v>6.47</c:v>
                </c:pt>
                <c:pt idx="79">
                  <c:v>6.77</c:v>
                </c:pt>
                <c:pt idx="80">
                  <c:v>6.56</c:v>
                </c:pt>
                <c:pt idx="81">
                  <c:v>6.42</c:v>
                </c:pt>
                <c:pt idx="82">
                  <c:v>6.6750000000000007</c:v>
                </c:pt>
                <c:pt idx="83">
                  <c:v>5.64</c:v>
                </c:pt>
                <c:pt idx="84">
                  <c:v>6.83</c:v>
                </c:pt>
                <c:pt idx="85">
                  <c:v>6.63</c:v>
                </c:pt>
                <c:pt idx="86">
                  <c:v>6.625</c:v>
                </c:pt>
                <c:pt idx="87">
                  <c:v>6.07</c:v>
                </c:pt>
                <c:pt idx="88">
                  <c:v>6.64</c:v>
                </c:pt>
                <c:pt idx="89">
                  <c:v>6.53</c:v>
                </c:pt>
                <c:pt idx="90">
                  <c:v>6.88</c:v>
                </c:pt>
                <c:pt idx="91">
                  <c:v>6.08</c:v>
                </c:pt>
                <c:pt idx="92">
                  <c:v>6.27</c:v>
                </c:pt>
                <c:pt idx="93">
                  <c:v>5.14</c:v>
                </c:pt>
                <c:pt idx="94">
                  <c:v>6.19</c:v>
                </c:pt>
                <c:pt idx="95">
                  <c:v>6.01</c:v>
                </c:pt>
                <c:pt idx="96">
                  <c:v>6.02</c:v>
                </c:pt>
                <c:pt idx="97">
                  <c:v>7.0649999999999995</c:v>
                </c:pt>
                <c:pt idx="98">
                  <c:v>5.68</c:v>
                </c:pt>
                <c:pt idx="99">
                  <c:v>5.0750000000000002</c:v>
                </c:pt>
                <c:pt idx="100">
                  <c:v>5.47</c:v>
                </c:pt>
                <c:pt idx="101">
                  <c:v>6.15</c:v>
                </c:pt>
                <c:pt idx="102">
                  <c:v>6.35</c:v>
                </c:pt>
                <c:pt idx="103">
                  <c:v>6.9249999999999998</c:v>
                </c:pt>
                <c:pt idx="104">
                  <c:v>5.87</c:v>
                </c:pt>
                <c:pt idx="105">
                  <c:v>6.6</c:v>
                </c:pt>
                <c:pt idx="106">
                  <c:v>5.1950000000000003</c:v>
                </c:pt>
                <c:pt idx="107">
                  <c:v>5.7</c:v>
                </c:pt>
                <c:pt idx="108">
                  <c:v>5.32</c:v>
                </c:pt>
                <c:pt idx="109">
                  <c:v>5.23</c:v>
                </c:pt>
                <c:pt idx="110">
                  <c:v>5.05</c:v>
                </c:pt>
                <c:pt idx="111">
                  <c:v>4.91</c:v>
                </c:pt>
                <c:pt idx="112">
                  <c:v>4.74</c:v>
                </c:pt>
                <c:pt idx="113">
                  <c:v>5.58</c:v>
                </c:pt>
                <c:pt idx="114">
                  <c:v>5.8849999999999998</c:v>
                </c:pt>
                <c:pt idx="115">
                  <c:v>4.3600000000000003</c:v>
                </c:pt>
                <c:pt idx="116">
                  <c:v>4.58</c:v>
                </c:pt>
                <c:pt idx="117">
                  <c:v>4.28</c:v>
                </c:pt>
                <c:pt idx="118">
                  <c:v>5.72</c:v>
                </c:pt>
                <c:pt idx="119">
                  <c:v>5.08</c:v>
                </c:pt>
                <c:pt idx="120">
                  <c:v>4.0999999999999996</c:v>
                </c:pt>
                <c:pt idx="121">
                  <c:v>3.96</c:v>
                </c:pt>
                <c:pt idx="122">
                  <c:v>3.62</c:v>
                </c:pt>
                <c:pt idx="123">
                  <c:v>6.96</c:v>
                </c:pt>
                <c:pt idx="124">
                  <c:v>4.92</c:v>
                </c:pt>
                <c:pt idx="125">
                  <c:v>3.11</c:v>
                </c:pt>
                <c:pt idx="126">
                  <c:v>4.32</c:v>
                </c:pt>
                <c:pt idx="127">
                  <c:v>4.1399999999999997</c:v>
                </c:pt>
                <c:pt idx="128">
                  <c:v>4.03</c:v>
                </c:pt>
                <c:pt idx="129">
                  <c:v>3.9</c:v>
                </c:pt>
                <c:pt idx="130">
                  <c:v>3.86</c:v>
                </c:pt>
                <c:pt idx="131">
                  <c:v>3.81</c:v>
                </c:pt>
                <c:pt idx="132">
                  <c:v>3.8</c:v>
                </c:pt>
                <c:pt idx="133">
                  <c:v>3.62</c:v>
                </c:pt>
                <c:pt idx="134">
                  <c:v>3.29</c:v>
                </c:pt>
                <c:pt idx="135">
                  <c:v>5.79</c:v>
                </c:pt>
                <c:pt idx="136">
                  <c:v>4.1500000000000004</c:v>
                </c:pt>
                <c:pt idx="137">
                  <c:v>5.48</c:v>
                </c:pt>
                <c:pt idx="138">
                  <c:v>3.87</c:v>
                </c:pt>
                <c:pt idx="139">
                  <c:v>5.73</c:v>
                </c:pt>
                <c:pt idx="140">
                  <c:v>4.75</c:v>
                </c:pt>
                <c:pt idx="141">
                  <c:v>5.6</c:v>
                </c:pt>
                <c:pt idx="142">
                  <c:v>4.5599999999999996</c:v>
                </c:pt>
                <c:pt idx="143">
                  <c:v>5.0599999999999996</c:v>
                </c:pt>
                <c:pt idx="144">
                  <c:v>5.24</c:v>
                </c:pt>
                <c:pt idx="145">
                  <c:v>5.12</c:v>
                </c:pt>
                <c:pt idx="146">
                  <c:v>5.1100000000000003</c:v>
                </c:pt>
                <c:pt idx="147">
                  <c:v>4.7699999999999996</c:v>
                </c:pt>
                <c:pt idx="148">
                  <c:v>4.96</c:v>
                </c:pt>
                <c:pt idx="149">
                  <c:v>4.88</c:v>
                </c:pt>
                <c:pt idx="150">
                  <c:v>5.49</c:v>
                </c:pt>
                <c:pt idx="151">
                  <c:v>5.37</c:v>
                </c:pt>
                <c:pt idx="152">
                  <c:v>3.67</c:v>
                </c:pt>
                <c:pt idx="153">
                  <c:v>3.63</c:v>
                </c:pt>
                <c:pt idx="154">
                  <c:v>3.62</c:v>
                </c:pt>
                <c:pt idx="155">
                  <c:v>3.56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0-4959-B672-9D6A8CE6557F}"/>
            </c:ext>
          </c:extLst>
        </c:ser>
        <c:ser>
          <c:idx val="2"/>
          <c:order val="2"/>
          <c:tx>
            <c:strRef>
              <c:f>[ข้อมูลส่งผ่านราคา.xlsx]มันเส้น!$D$1</c:f>
              <c:strCache>
                <c:ptCount val="1"/>
                <c:pt idx="0">
                  <c:v>ราคาส่งออกมันเส้น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[ข้อมูลส่งผ่านราคา.xlsx]มันเส้น!$D$2:$D$157</c:f>
              <c:numCache>
                <c:formatCode>0.00_)</c:formatCode>
                <c:ptCount val="156"/>
                <c:pt idx="0">
                  <c:v>6.6690192161204909</c:v>
                </c:pt>
                <c:pt idx="1">
                  <c:v>6.4887635089299458</c:v>
                </c:pt>
                <c:pt idx="2">
                  <c:v>8.1141331451046135</c:v>
                </c:pt>
                <c:pt idx="3">
                  <c:v>7.4229547860173088</c:v>
                </c:pt>
                <c:pt idx="4">
                  <c:v>7.7011945744658288</c:v>
                </c:pt>
                <c:pt idx="5">
                  <c:v>7.3952345337525607</c:v>
                </c:pt>
                <c:pt idx="6">
                  <c:v>6.9921578416324497</c:v>
                </c:pt>
                <c:pt idx="7">
                  <c:v>8.2243422787941434</c:v>
                </c:pt>
                <c:pt idx="8">
                  <c:v>7.1458675014307778</c:v>
                </c:pt>
                <c:pt idx="9">
                  <c:v>7.6166455329109075</c:v>
                </c:pt>
                <c:pt idx="10">
                  <c:v>6.7059648119512412</c:v>
                </c:pt>
                <c:pt idx="11">
                  <c:v>6.6986524934625233</c:v>
                </c:pt>
                <c:pt idx="12">
                  <c:v>8.2687769910594842</c:v>
                </c:pt>
                <c:pt idx="13">
                  <c:v>6.2880336170494804</c:v>
                </c:pt>
                <c:pt idx="14">
                  <c:v>7.5089119700398692</c:v>
                </c:pt>
                <c:pt idx="15">
                  <c:v>6.6813064955621977</c:v>
                </c:pt>
                <c:pt idx="16">
                  <c:v>7.6066371957801868</c:v>
                </c:pt>
                <c:pt idx="17">
                  <c:v>7.736518195694801</c:v>
                </c:pt>
                <c:pt idx="18">
                  <c:v>6.8562325032143665</c:v>
                </c:pt>
                <c:pt idx="19">
                  <c:v>7.4266451335925039</c:v>
                </c:pt>
                <c:pt idx="20">
                  <c:v>6.1082789185343298</c:v>
                </c:pt>
                <c:pt idx="21">
                  <c:v>7.0224736796714593</c:v>
                </c:pt>
                <c:pt idx="22">
                  <c:v>7.2548188400986309</c:v>
                </c:pt>
                <c:pt idx="23">
                  <c:v>6.9374811414280071</c:v>
                </c:pt>
                <c:pt idx="24">
                  <c:v>5.8545637909533745</c:v>
                </c:pt>
                <c:pt idx="25">
                  <c:v>7.5940900515615644</c:v>
                </c:pt>
                <c:pt idx="26">
                  <c:v>8.0640152674408583</c:v>
                </c:pt>
                <c:pt idx="27">
                  <c:v>7.8198703881570335</c:v>
                </c:pt>
                <c:pt idx="28">
                  <c:v>7.0068652005832712</c:v>
                </c:pt>
                <c:pt idx="29">
                  <c:v>6.795537187466012</c:v>
                </c:pt>
                <c:pt idx="30">
                  <c:v>6.5425868691049924</c:v>
                </c:pt>
                <c:pt idx="31">
                  <c:v>7.9192675172613178</c:v>
                </c:pt>
                <c:pt idx="32">
                  <c:v>5.7035615315580515</c:v>
                </c:pt>
                <c:pt idx="33">
                  <c:v>5.792973100215554</c:v>
                </c:pt>
                <c:pt idx="34">
                  <c:v>5.6638978008376615</c:v>
                </c:pt>
                <c:pt idx="35">
                  <c:v>6.7350269169765529</c:v>
                </c:pt>
                <c:pt idx="36">
                  <c:v>7.591394356661354</c:v>
                </c:pt>
                <c:pt idx="37">
                  <c:v>7.0947160927242576</c:v>
                </c:pt>
                <c:pt idx="38">
                  <c:v>6.9422225668094741</c:v>
                </c:pt>
                <c:pt idx="39">
                  <c:v>6.7182035243427327</c:v>
                </c:pt>
                <c:pt idx="40">
                  <c:v>7.0624741305495027</c:v>
                </c:pt>
                <c:pt idx="41">
                  <c:v>6.5407617254014028</c:v>
                </c:pt>
                <c:pt idx="42">
                  <c:v>7.0241727583982279</c:v>
                </c:pt>
                <c:pt idx="43">
                  <c:v>8.0001393365951632</c:v>
                </c:pt>
                <c:pt idx="44">
                  <c:v>6.8596861184994307</c:v>
                </c:pt>
                <c:pt idx="45">
                  <c:v>6.5300044594610824</c:v>
                </c:pt>
                <c:pt idx="46">
                  <c:v>5.9140428815947219</c:v>
                </c:pt>
                <c:pt idx="47">
                  <c:v>5.9103962764644242</c:v>
                </c:pt>
                <c:pt idx="48">
                  <c:v>6.7437808675601811</c:v>
                </c:pt>
                <c:pt idx="49">
                  <c:v>7.5026197285216423</c:v>
                </c:pt>
                <c:pt idx="50">
                  <c:v>7.1445364659738155</c:v>
                </c:pt>
                <c:pt idx="51">
                  <c:v>7.0799504962081965</c:v>
                </c:pt>
                <c:pt idx="52">
                  <c:v>7.0337398289729522</c:v>
                </c:pt>
                <c:pt idx="53">
                  <c:v>7.1029610643589018</c:v>
                </c:pt>
                <c:pt idx="54">
                  <c:v>7.0811137041886596</c:v>
                </c:pt>
                <c:pt idx="55">
                  <c:v>7.1672050752203749</c:v>
                </c:pt>
                <c:pt idx="56">
                  <c:v>7.8977979507175879</c:v>
                </c:pt>
                <c:pt idx="57">
                  <c:v>7.1332492039105473</c:v>
                </c:pt>
                <c:pt idx="58">
                  <c:v>6.8640442008511791</c:v>
                </c:pt>
                <c:pt idx="59">
                  <c:v>6.9328930134172255</c:v>
                </c:pt>
                <c:pt idx="60">
                  <c:v>7.1211124612916654</c:v>
                </c:pt>
                <c:pt idx="61">
                  <c:v>7.1407632094522331</c:v>
                </c:pt>
                <c:pt idx="62">
                  <c:v>7.2226955651655826</c:v>
                </c:pt>
                <c:pt idx="63">
                  <c:v>6.9026583351015027</c:v>
                </c:pt>
                <c:pt idx="64">
                  <c:v>7.612378368716965</c:v>
                </c:pt>
                <c:pt idx="65">
                  <c:v>6.7279488238518796</c:v>
                </c:pt>
                <c:pt idx="66">
                  <c:v>7.2131097874978218</c:v>
                </c:pt>
                <c:pt idx="67">
                  <c:v>8.2533901242200916</c:v>
                </c:pt>
                <c:pt idx="68">
                  <c:v>5.3577086788409982</c:v>
                </c:pt>
                <c:pt idx="69">
                  <c:v>6.9936218096510956</c:v>
                </c:pt>
                <c:pt idx="70">
                  <c:v>7.5709493713113654</c:v>
                </c:pt>
                <c:pt idx="71">
                  <c:v>7.1533461113938897</c:v>
                </c:pt>
                <c:pt idx="72">
                  <c:v>6.98</c:v>
                </c:pt>
                <c:pt idx="73">
                  <c:v>7.168618579079995</c:v>
                </c:pt>
                <c:pt idx="74">
                  <c:v>7.0119894492777313</c:v>
                </c:pt>
                <c:pt idx="75">
                  <c:v>6.8463423446510374</c:v>
                </c:pt>
                <c:pt idx="76">
                  <c:v>6.9907224050498904</c:v>
                </c:pt>
                <c:pt idx="77">
                  <c:v>6.0163984945026634</c:v>
                </c:pt>
                <c:pt idx="78">
                  <c:v>6.925509662103849</c:v>
                </c:pt>
                <c:pt idx="79">
                  <c:v>6.6692249643033161</c:v>
                </c:pt>
                <c:pt idx="80">
                  <c:v>7.0752974108361277</c:v>
                </c:pt>
                <c:pt idx="81">
                  <c:v>7.1232788884782314</c:v>
                </c:pt>
                <c:pt idx="82">
                  <c:v>6.847631141383637</c:v>
                </c:pt>
                <c:pt idx="83">
                  <c:v>6.0458400554517207</c:v>
                </c:pt>
                <c:pt idx="84">
                  <c:v>7.7965699195473039</c:v>
                </c:pt>
                <c:pt idx="85">
                  <c:v>7.2680882513477796</c:v>
                </c:pt>
                <c:pt idx="86">
                  <c:v>7.7508170449824823</c:v>
                </c:pt>
                <c:pt idx="87">
                  <c:v>7.0016223260868102</c:v>
                </c:pt>
                <c:pt idx="88">
                  <c:v>7.1321213693854979</c:v>
                </c:pt>
                <c:pt idx="89">
                  <c:v>6.8666143390128482</c:v>
                </c:pt>
                <c:pt idx="90">
                  <c:v>7.1412476774945519</c:v>
                </c:pt>
                <c:pt idx="91">
                  <c:v>6.98</c:v>
                </c:pt>
                <c:pt idx="92">
                  <c:v>6.6180736149407204</c:v>
                </c:pt>
                <c:pt idx="93">
                  <c:v>5.3170456738761276</c:v>
                </c:pt>
                <c:pt idx="94">
                  <c:v>7.0199606005504096</c:v>
                </c:pt>
                <c:pt idx="95">
                  <c:v>6.0650960649688344</c:v>
                </c:pt>
                <c:pt idx="96">
                  <c:v>6.4315638591481932</c:v>
                </c:pt>
                <c:pt idx="97">
                  <c:v>7.8162207148722214</c:v>
                </c:pt>
                <c:pt idx="98">
                  <c:v>5.9405340027675937</c:v>
                </c:pt>
                <c:pt idx="99">
                  <c:v>5.5087139492811623</c:v>
                </c:pt>
                <c:pt idx="100">
                  <c:v>5.9233476062001262</c:v>
                </c:pt>
                <c:pt idx="101">
                  <c:v>6.8882017951324235</c:v>
                </c:pt>
                <c:pt idx="102">
                  <c:v>6.9412516799463448</c:v>
                </c:pt>
                <c:pt idx="103">
                  <c:v>7.6960072874722067</c:v>
                </c:pt>
                <c:pt idx="104">
                  <c:v>6.3960395587551231</c:v>
                </c:pt>
                <c:pt idx="105">
                  <c:v>7.1369735739698061</c:v>
                </c:pt>
                <c:pt idx="106">
                  <c:v>5.5350554057112094</c:v>
                </c:pt>
                <c:pt idx="107">
                  <c:v>6.4604816763966486</c:v>
                </c:pt>
                <c:pt idx="108">
                  <c:v>6.0917019377330259</c:v>
                </c:pt>
                <c:pt idx="109">
                  <c:v>5.4959697369408325</c:v>
                </c:pt>
                <c:pt idx="110">
                  <c:v>5.3364340987298569</c:v>
                </c:pt>
                <c:pt idx="111">
                  <c:v>4.334336597880462</c:v>
                </c:pt>
                <c:pt idx="112">
                  <c:v>5.0831676293588908</c:v>
                </c:pt>
                <c:pt idx="113">
                  <c:v>6.2159499174887118</c:v>
                </c:pt>
                <c:pt idx="114">
                  <c:v>7.1175269109918684</c:v>
                </c:pt>
                <c:pt idx="115">
                  <c:v>4.4211034060346259</c:v>
                </c:pt>
                <c:pt idx="116">
                  <c:v>4.5944811230690856</c:v>
                </c:pt>
                <c:pt idx="117">
                  <c:v>4.2541143873079204</c:v>
                </c:pt>
                <c:pt idx="118">
                  <c:v>6.0853736635810005</c:v>
                </c:pt>
                <c:pt idx="119">
                  <c:v>5.9458121968260391</c:v>
                </c:pt>
                <c:pt idx="120">
                  <c:v>5.1612570610956929</c:v>
                </c:pt>
                <c:pt idx="121">
                  <c:v>4.5210682812825631</c:v>
                </c:pt>
                <c:pt idx="122">
                  <c:v>4.3295644242114442</c:v>
                </c:pt>
                <c:pt idx="123">
                  <c:v>7.5903357892598056</c:v>
                </c:pt>
                <c:pt idx="124">
                  <c:v>5.2775302632336318</c:v>
                </c:pt>
                <c:pt idx="125">
                  <c:v>3.8699747658884505</c:v>
                </c:pt>
                <c:pt idx="126">
                  <c:v>4.9989364287824811</c:v>
                </c:pt>
                <c:pt idx="127">
                  <c:v>4.6691665087498953</c:v>
                </c:pt>
                <c:pt idx="128">
                  <c:v>4.5469310864668744</c:v>
                </c:pt>
                <c:pt idx="129">
                  <c:v>4.4164687266341085</c:v>
                </c:pt>
                <c:pt idx="130">
                  <c:v>4.0583915524294243</c:v>
                </c:pt>
                <c:pt idx="131">
                  <c:v>4.423152191909657</c:v>
                </c:pt>
                <c:pt idx="132">
                  <c:v>4.2889233622895473</c:v>
                </c:pt>
                <c:pt idx="133">
                  <c:v>4.36817873371242</c:v>
                </c:pt>
                <c:pt idx="134">
                  <c:v>3.7246391408689687</c:v>
                </c:pt>
                <c:pt idx="135">
                  <c:v>5.8126404532087452</c:v>
                </c:pt>
                <c:pt idx="136">
                  <c:v>4.0365759339151204</c:v>
                </c:pt>
                <c:pt idx="137">
                  <c:v>5.590899517959059</c:v>
                </c:pt>
                <c:pt idx="138">
                  <c:v>3.9760747074738849</c:v>
                </c:pt>
                <c:pt idx="139">
                  <c:v>6.2105652629807064</c:v>
                </c:pt>
                <c:pt idx="140">
                  <c:v>5.5830252075305689</c:v>
                </c:pt>
                <c:pt idx="141">
                  <c:v>6.0628162855317083</c:v>
                </c:pt>
                <c:pt idx="142">
                  <c:v>5.4538840672193185</c:v>
                </c:pt>
                <c:pt idx="143">
                  <c:v>5.6055050936896098</c:v>
                </c:pt>
                <c:pt idx="144">
                  <c:v>6.0417670620334585</c:v>
                </c:pt>
                <c:pt idx="145">
                  <c:v>5.7097309918937524</c:v>
                </c:pt>
                <c:pt idx="146">
                  <c:v>5.4578595797592726</c:v>
                </c:pt>
                <c:pt idx="147">
                  <c:v>5.4393305168963284</c:v>
                </c:pt>
                <c:pt idx="148">
                  <c:v>5.4328662382856949</c:v>
                </c:pt>
                <c:pt idx="149">
                  <c:v>5.3952073743825135</c:v>
                </c:pt>
                <c:pt idx="150">
                  <c:v>5.918039049839356</c:v>
                </c:pt>
                <c:pt idx="151">
                  <c:v>6.1256747082332934</c:v>
                </c:pt>
                <c:pt idx="152">
                  <c:v>3.8121301810838069</c:v>
                </c:pt>
                <c:pt idx="153">
                  <c:v>3.9015732529693881</c:v>
                </c:pt>
                <c:pt idx="154">
                  <c:v>3.9529252560592987</c:v>
                </c:pt>
                <c:pt idx="155">
                  <c:v>3.9196168128041644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20-4959-B672-9D6A8CE65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797384"/>
        <c:axId val="485798168"/>
      </c:lineChart>
      <c:catAx>
        <c:axId val="485797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8168"/>
        <c:crosses val="autoZero"/>
        <c:auto val="1"/>
        <c:lblAlgn val="ctr"/>
        <c:lblOffset val="100"/>
        <c:noMultiLvlLbl val="0"/>
      </c:catAx>
      <c:valAx>
        <c:axId val="48579816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7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135350819012949"/>
          <c:y val="0.91350830352251089"/>
          <c:w val="0.48701434848353492"/>
          <c:h val="6.4840803069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ความเคลื่อนไหวราคาเกษตรกร ราคาหน้าโรงงาน ราคาส่งออกสับปะรดกระป๋องและน้ำสับปะรด ปี 2550-2562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8407410467994404E-2"/>
          <c:y val="0.12139975612879263"/>
          <c:w val="0.85643603395152812"/>
          <c:h val="0.708324344860497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5400">
              <a:solidFill>
                <a:srgbClr val="3333FF"/>
              </a:solidFill>
            </a:ln>
          </c:spPr>
          <c:marker>
            <c:symbol val="diamond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Sheet1!$B$2:$B$160</c:f>
              <c:numCache>
                <c:formatCode>#,##0.00</c:formatCode>
                <c:ptCount val="159"/>
                <c:pt idx="0">
                  <c:v>3.1</c:v>
                </c:pt>
                <c:pt idx="1">
                  <c:v>3.64</c:v>
                </c:pt>
                <c:pt idx="2">
                  <c:v>4.2300000000000004</c:v>
                </c:pt>
                <c:pt idx="3">
                  <c:v>4.84</c:v>
                </c:pt>
                <c:pt idx="4">
                  <c:v>4.42</c:v>
                </c:pt>
                <c:pt idx="5">
                  <c:v>4.2300000000000004</c:v>
                </c:pt>
                <c:pt idx="6">
                  <c:v>4.68</c:v>
                </c:pt>
                <c:pt idx="7">
                  <c:v>5.25</c:v>
                </c:pt>
                <c:pt idx="8">
                  <c:v>5.0199999999999996</c:v>
                </c:pt>
                <c:pt idx="9">
                  <c:v>5.35</c:v>
                </c:pt>
                <c:pt idx="10">
                  <c:v>5.26</c:v>
                </c:pt>
                <c:pt idx="11">
                  <c:v>4.6899999999999995</c:v>
                </c:pt>
                <c:pt idx="12">
                  <c:v>4.3899999999999997</c:v>
                </c:pt>
                <c:pt idx="13">
                  <c:v>4.53</c:v>
                </c:pt>
                <c:pt idx="14">
                  <c:v>5.01</c:v>
                </c:pt>
                <c:pt idx="15">
                  <c:v>4.59</c:v>
                </c:pt>
                <c:pt idx="16">
                  <c:v>3.12</c:v>
                </c:pt>
                <c:pt idx="17">
                  <c:v>3.54</c:v>
                </c:pt>
                <c:pt idx="18">
                  <c:v>5.56</c:v>
                </c:pt>
                <c:pt idx="19">
                  <c:v>5.74</c:v>
                </c:pt>
                <c:pt idx="20">
                  <c:v>6.1</c:v>
                </c:pt>
                <c:pt idx="21">
                  <c:v>5.04</c:v>
                </c:pt>
                <c:pt idx="22">
                  <c:v>3.62</c:v>
                </c:pt>
                <c:pt idx="23">
                  <c:v>3.17</c:v>
                </c:pt>
                <c:pt idx="24">
                  <c:v>3.3699999999999997</c:v>
                </c:pt>
                <c:pt idx="25">
                  <c:v>4.41</c:v>
                </c:pt>
                <c:pt idx="26">
                  <c:v>5.09</c:v>
                </c:pt>
                <c:pt idx="27">
                  <c:v>5.75</c:v>
                </c:pt>
                <c:pt idx="28">
                  <c:v>5.9300000000000024</c:v>
                </c:pt>
                <c:pt idx="29">
                  <c:v>5.37</c:v>
                </c:pt>
                <c:pt idx="30">
                  <c:v>5.73</c:v>
                </c:pt>
                <c:pt idx="31">
                  <c:v>5.9700000000000024</c:v>
                </c:pt>
                <c:pt idx="32">
                  <c:v>5.84</c:v>
                </c:pt>
                <c:pt idx="33">
                  <c:v>5.3599999999999985</c:v>
                </c:pt>
                <c:pt idx="34">
                  <c:v>3.73</c:v>
                </c:pt>
                <c:pt idx="35">
                  <c:v>4.08</c:v>
                </c:pt>
                <c:pt idx="36">
                  <c:v>4.38</c:v>
                </c:pt>
                <c:pt idx="37">
                  <c:v>5.23</c:v>
                </c:pt>
                <c:pt idx="38">
                  <c:v>5.3199999999999985</c:v>
                </c:pt>
                <c:pt idx="39">
                  <c:v>5.37</c:v>
                </c:pt>
                <c:pt idx="40">
                  <c:v>5.44</c:v>
                </c:pt>
                <c:pt idx="41">
                  <c:v>5.84</c:v>
                </c:pt>
                <c:pt idx="42">
                  <c:v>6.1199999999999966</c:v>
                </c:pt>
                <c:pt idx="43">
                  <c:v>6.21</c:v>
                </c:pt>
                <c:pt idx="44">
                  <c:v>5.6899999999999995</c:v>
                </c:pt>
                <c:pt idx="45">
                  <c:v>5.7700000000000014</c:v>
                </c:pt>
                <c:pt idx="46">
                  <c:v>5.75</c:v>
                </c:pt>
                <c:pt idx="47">
                  <c:v>5.85</c:v>
                </c:pt>
                <c:pt idx="48">
                  <c:v>5.79</c:v>
                </c:pt>
                <c:pt idx="49">
                  <c:v>5.96</c:v>
                </c:pt>
                <c:pt idx="50">
                  <c:v>6.39</c:v>
                </c:pt>
                <c:pt idx="51">
                  <c:v>5.78</c:v>
                </c:pt>
                <c:pt idx="52">
                  <c:v>5.03</c:v>
                </c:pt>
                <c:pt idx="53">
                  <c:v>4.8099999999999996</c:v>
                </c:pt>
                <c:pt idx="54">
                  <c:v>5.05</c:v>
                </c:pt>
                <c:pt idx="55">
                  <c:v>4.9800000000000004</c:v>
                </c:pt>
                <c:pt idx="56">
                  <c:v>4.4000000000000004</c:v>
                </c:pt>
                <c:pt idx="57">
                  <c:v>4.34</c:v>
                </c:pt>
                <c:pt idx="58">
                  <c:v>3.17</c:v>
                </c:pt>
                <c:pt idx="59">
                  <c:v>3.4299999999999997</c:v>
                </c:pt>
                <c:pt idx="60">
                  <c:v>3.16</c:v>
                </c:pt>
                <c:pt idx="61">
                  <c:v>3.4499999999999997</c:v>
                </c:pt>
                <c:pt idx="62">
                  <c:v>3.04</c:v>
                </c:pt>
                <c:pt idx="63">
                  <c:v>2.59</c:v>
                </c:pt>
                <c:pt idx="64">
                  <c:v>2.71</c:v>
                </c:pt>
                <c:pt idx="65">
                  <c:v>3.09</c:v>
                </c:pt>
                <c:pt idx="66">
                  <c:v>3.8299999999999987</c:v>
                </c:pt>
                <c:pt idx="67">
                  <c:v>4.1899999999999995</c:v>
                </c:pt>
                <c:pt idx="68">
                  <c:v>4.6099999999999985</c:v>
                </c:pt>
                <c:pt idx="69">
                  <c:v>4.5</c:v>
                </c:pt>
                <c:pt idx="70">
                  <c:v>3.34</c:v>
                </c:pt>
                <c:pt idx="71">
                  <c:v>3.22</c:v>
                </c:pt>
                <c:pt idx="72">
                  <c:v>2.96</c:v>
                </c:pt>
                <c:pt idx="73">
                  <c:v>3.3499999999999988</c:v>
                </c:pt>
                <c:pt idx="74">
                  <c:v>3.7</c:v>
                </c:pt>
                <c:pt idx="75">
                  <c:v>4.0599999999999996</c:v>
                </c:pt>
                <c:pt idx="76">
                  <c:v>4.4300000000000024</c:v>
                </c:pt>
                <c:pt idx="77">
                  <c:v>4.84</c:v>
                </c:pt>
                <c:pt idx="78">
                  <c:v>4.6599999999999975</c:v>
                </c:pt>
                <c:pt idx="79">
                  <c:v>4.9000000000000004</c:v>
                </c:pt>
                <c:pt idx="80">
                  <c:v>5.07</c:v>
                </c:pt>
                <c:pt idx="81">
                  <c:v>5.44</c:v>
                </c:pt>
                <c:pt idx="82">
                  <c:v>5.58</c:v>
                </c:pt>
                <c:pt idx="83">
                  <c:v>5.68</c:v>
                </c:pt>
                <c:pt idx="84">
                  <c:v>6.01</c:v>
                </c:pt>
                <c:pt idx="85">
                  <c:v>6.5</c:v>
                </c:pt>
                <c:pt idx="86">
                  <c:v>7.34</c:v>
                </c:pt>
                <c:pt idx="87">
                  <c:v>7.42</c:v>
                </c:pt>
                <c:pt idx="88">
                  <c:v>7.1</c:v>
                </c:pt>
                <c:pt idx="89">
                  <c:v>5.6199999999999966</c:v>
                </c:pt>
                <c:pt idx="90">
                  <c:v>5.76</c:v>
                </c:pt>
                <c:pt idx="91">
                  <c:v>6.07</c:v>
                </c:pt>
                <c:pt idx="92">
                  <c:v>6.6199999999999966</c:v>
                </c:pt>
                <c:pt idx="93">
                  <c:v>7.28</c:v>
                </c:pt>
                <c:pt idx="94">
                  <c:v>8.16</c:v>
                </c:pt>
                <c:pt idx="95">
                  <c:v>8.6300000000000008</c:v>
                </c:pt>
                <c:pt idx="96">
                  <c:v>8.51</c:v>
                </c:pt>
                <c:pt idx="97">
                  <c:v>9.3500000000000068</c:v>
                </c:pt>
                <c:pt idx="98">
                  <c:v>9.7900000000000009</c:v>
                </c:pt>
                <c:pt idx="99">
                  <c:v>9.75</c:v>
                </c:pt>
                <c:pt idx="100">
                  <c:v>9.59</c:v>
                </c:pt>
                <c:pt idx="101">
                  <c:v>10</c:v>
                </c:pt>
                <c:pt idx="102">
                  <c:v>10.56</c:v>
                </c:pt>
                <c:pt idx="103">
                  <c:v>10.79</c:v>
                </c:pt>
                <c:pt idx="104">
                  <c:v>11.26</c:v>
                </c:pt>
                <c:pt idx="105">
                  <c:v>11.85000000000001</c:v>
                </c:pt>
                <c:pt idx="106">
                  <c:v>12.18</c:v>
                </c:pt>
                <c:pt idx="107">
                  <c:v>10.52</c:v>
                </c:pt>
                <c:pt idx="108">
                  <c:v>10.43</c:v>
                </c:pt>
                <c:pt idx="109">
                  <c:v>10.54</c:v>
                </c:pt>
                <c:pt idx="110">
                  <c:v>9.75</c:v>
                </c:pt>
                <c:pt idx="111">
                  <c:v>9.33</c:v>
                </c:pt>
                <c:pt idx="112">
                  <c:v>10.35000000000001</c:v>
                </c:pt>
                <c:pt idx="113">
                  <c:v>11.950000000000006</c:v>
                </c:pt>
                <c:pt idx="114">
                  <c:v>12.22</c:v>
                </c:pt>
                <c:pt idx="115">
                  <c:v>11.5</c:v>
                </c:pt>
                <c:pt idx="116">
                  <c:v>10.89</c:v>
                </c:pt>
                <c:pt idx="117">
                  <c:v>10.69</c:v>
                </c:pt>
                <c:pt idx="118">
                  <c:v>9.9600000000000026</c:v>
                </c:pt>
                <c:pt idx="119">
                  <c:v>8.84</c:v>
                </c:pt>
                <c:pt idx="120">
                  <c:v>7.6199999999999966</c:v>
                </c:pt>
                <c:pt idx="121">
                  <c:v>6.37</c:v>
                </c:pt>
                <c:pt idx="122">
                  <c:v>6.7</c:v>
                </c:pt>
                <c:pt idx="123">
                  <c:v>6.1199999999999966</c:v>
                </c:pt>
                <c:pt idx="124">
                  <c:v>4.6199999999999966</c:v>
                </c:pt>
                <c:pt idx="125">
                  <c:v>4.0599999999999996</c:v>
                </c:pt>
                <c:pt idx="126">
                  <c:v>4.26</c:v>
                </c:pt>
                <c:pt idx="127">
                  <c:v>4.28</c:v>
                </c:pt>
                <c:pt idx="128">
                  <c:v>4.3199999999999985</c:v>
                </c:pt>
                <c:pt idx="129">
                  <c:v>4.1099999999999985</c:v>
                </c:pt>
                <c:pt idx="130">
                  <c:v>3.15</c:v>
                </c:pt>
                <c:pt idx="131">
                  <c:v>3.08</c:v>
                </c:pt>
                <c:pt idx="132">
                  <c:v>3.32</c:v>
                </c:pt>
                <c:pt idx="133">
                  <c:v>4.25</c:v>
                </c:pt>
                <c:pt idx="134">
                  <c:v>3.7600000000000002</c:v>
                </c:pt>
                <c:pt idx="135">
                  <c:v>2.9299999999999997</c:v>
                </c:pt>
                <c:pt idx="136">
                  <c:v>2.29</c:v>
                </c:pt>
                <c:pt idx="137">
                  <c:v>1.7500000000000013</c:v>
                </c:pt>
                <c:pt idx="138">
                  <c:v>2.09</c:v>
                </c:pt>
                <c:pt idx="139">
                  <c:v>2.3199999999999972</c:v>
                </c:pt>
                <c:pt idx="140">
                  <c:v>3.12</c:v>
                </c:pt>
                <c:pt idx="141">
                  <c:v>3.3499999999999988</c:v>
                </c:pt>
                <c:pt idx="142">
                  <c:v>2.8299999999999987</c:v>
                </c:pt>
                <c:pt idx="143">
                  <c:v>2.86</c:v>
                </c:pt>
                <c:pt idx="144">
                  <c:v>3.15</c:v>
                </c:pt>
                <c:pt idx="145">
                  <c:v>3.69</c:v>
                </c:pt>
                <c:pt idx="146">
                  <c:v>4.4800000000000004</c:v>
                </c:pt>
                <c:pt idx="147">
                  <c:v>5.49</c:v>
                </c:pt>
                <c:pt idx="148">
                  <c:v>6.4779999999999998</c:v>
                </c:pt>
                <c:pt idx="149">
                  <c:v>7.18</c:v>
                </c:pt>
                <c:pt idx="150">
                  <c:v>6.1899999999999995</c:v>
                </c:pt>
                <c:pt idx="151">
                  <c:v>6.3360000000000003</c:v>
                </c:pt>
                <c:pt idx="152">
                  <c:v>6.4824999999999999</c:v>
                </c:pt>
                <c:pt idx="153">
                  <c:v>6.7200000000000006</c:v>
                </c:pt>
                <c:pt idx="154">
                  <c:v>7.0379999999999985</c:v>
                </c:pt>
                <c:pt idx="155">
                  <c:v>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B4-41BC-BA82-116516381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FOB สป.กระป๋อง</c:v>
                </c:pt>
              </c:strCache>
            </c:strRef>
          </c:tx>
          <c:spPr>
            <a:ln w="25400">
              <a:solidFill>
                <a:srgbClr val="FF0000"/>
              </a:solidFill>
              <a:prstDash val="sysDot"/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Sheet1!$C$2:$C$160</c:f>
              <c:numCache>
                <c:formatCode>#,##0.00</c:formatCode>
                <c:ptCount val="159"/>
                <c:pt idx="0">
                  <c:v>21.986395031033254</c:v>
                </c:pt>
                <c:pt idx="1">
                  <c:v>21.982578015699129</c:v>
                </c:pt>
                <c:pt idx="2">
                  <c:v>22.469705596823264</c:v>
                </c:pt>
                <c:pt idx="3">
                  <c:v>22.696784328655664</c:v>
                </c:pt>
                <c:pt idx="4">
                  <c:v>24.197395744911624</c:v>
                </c:pt>
                <c:pt idx="5">
                  <c:v>25.19512584964259</c:v>
                </c:pt>
                <c:pt idx="6">
                  <c:v>26.173236935074026</c:v>
                </c:pt>
                <c:pt idx="7">
                  <c:v>27.407313161488645</c:v>
                </c:pt>
                <c:pt idx="8">
                  <c:v>28.091248077113622</c:v>
                </c:pt>
                <c:pt idx="9">
                  <c:v>28.960459135435265</c:v>
                </c:pt>
                <c:pt idx="10">
                  <c:v>29.310183364506837</c:v>
                </c:pt>
                <c:pt idx="11">
                  <c:v>28.808256576196086</c:v>
                </c:pt>
                <c:pt idx="12">
                  <c:v>27.784890029648281</c:v>
                </c:pt>
                <c:pt idx="13">
                  <c:v>28.184927839153421</c:v>
                </c:pt>
                <c:pt idx="14">
                  <c:v>27.524335891782627</c:v>
                </c:pt>
                <c:pt idx="15">
                  <c:v>26.867138500055802</c:v>
                </c:pt>
                <c:pt idx="16">
                  <c:v>28.07075129494557</c:v>
                </c:pt>
                <c:pt idx="17">
                  <c:v>28.931258460986747</c:v>
                </c:pt>
                <c:pt idx="18">
                  <c:v>31.373653226402531</c:v>
                </c:pt>
                <c:pt idx="19">
                  <c:v>32.633361858824351</c:v>
                </c:pt>
                <c:pt idx="20">
                  <c:v>34.646075020146327</c:v>
                </c:pt>
                <c:pt idx="21">
                  <c:v>34.550562850257748</c:v>
                </c:pt>
                <c:pt idx="22">
                  <c:v>34.611409037348203</c:v>
                </c:pt>
                <c:pt idx="23">
                  <c:v>34.565725758099788</c:v>
                </c:pt>
                <c:pt idx="24">
                  <c:v>32.214149019141104</c:v>
                </c:pt>
                <c:pt idx="25">
                  <c:v>30.668933322026067</c:v>
                </c:pt>
                <c:pt idx="26">
                  <c:v>30.771297881215389</c:v>
                </c:pt>
                <c:pt idx="27">
                  <c:v>30.594350431616274</c:v>
                </c:pt>
                <c:pt idx="28">
                  <c:v>29.977456817929433</c:v>
                </c:pt>
                <c:pt idx="29">
                  <c:v>28.684970285949127</c:v>
                </c:pt>
                <c:pt idx="30">
                  <c:v>29.272398525183</c:v>
                </c:pt>
                <c:pt idx="31">
                  <c:v>28.846251871249347</c:v>
                </c:pt>
                <c:pt idx="32">
                  <c:v>28.701823977476288</c:v>
                </c:pt>
                <c:pt idx="33">
                  <c:v>28.556298492027604</c:v>
                </c:pt>
                <c:pt idx="34">
                  <c:v>28.330047403056781</c:v>
                </c:pt>
                <c:pt idx="35">
                  <c:v>26.672421307498151</c:v>
                </c:pt>
                <c:pt idx="36">
                  <c:v>25.746093813917323</c:v>
                </c:pt>
                <c:pt idx="37">
                  <c:v>25.890780681129815</c:v>
                </c:pt>
                <c:pt idx="38">
                  <c:v>26.889844951257309</c:v>
                </c:pt>
                <c:pt idx="39">
                  <c:v>26.714235265544435</c:v>
                </c:pt>
                <c:pt idx="40">
                  <c:v>27.011821216462845</c:v>
                </c:pt>
                <c:pt idx="41">
                  <c:v>27.51212540890668</c:v>
                </c:pt>
                <c:pt idx="42">
                  <c:v>28.797816972978229</c:v>
                </c:pt>
                <c:pt idx="43">
                  <c:v>30.348310146210704</c:v>
                </c:pt>
                <c:pt idx="44">
                  <c:v>31.173024361061</c:v>
                </c:pt>
                <c:pt idx="45">
                  <c:v>29.407825518276468</c:v>
                </c:pt>
                <c:pt idx="46">
                  <c:v>32.380000351246736</c:v>
                </c:pt>
                <c:pt idx="47">
                  <c:v>27.578215231577243</c:v>
                </c:pt>
                <c:pt idx="48">
                  <c:v>28.81713007722249</c:v>
                </c:pt>
                <c:pt idx="49">
                  <c:v>30.092682021773271</c:v>
                </c:pt>
                <c:pt idx="50">
                  <c:v>31.330641749297904</c:v>
                </c:pt>
                <c:pt idx="51">
                  <c:v>31.998712513863079</c:v>
                </c:pt>
                <c:pt idx="52">
                  <c:v>32.376727878479301</c:v>
                </c:pt>
                <c:pt idx="53">
                  <c:v>32.62113804672866</c:v>
                </c:pt>
                <c:pt idx="54">
                  <c:v>33.469892485718603</c:v>
                </c:pt>
                <c:pt idx="55">
                  <c:v>31.891895712291106</c:v>
                </c:pt>
                <c:pt idx="56">
                  <c:v>32.052027980884674</c:v>
                </c:pt>
                <c:pt idx="57">
                  <c:v>32.149166277143124</c:v>
                </c:pt>
                <c:pt idx="58">
                  <c:v>30.47358993174899</c:v>
                </c:pt>
                <c:pt idx="59">
                  <c:v>28.183854303886822</c:v>
                </c:pt>
                <c:pt idx="60">
                  <c:v>31.474769373273741</c:v>
                </c:pt>
                <c:pt idx="61">
                  <c:v>31.424372682750587</c:v>
                </c:pt>
                <c:pt idx="62">
                  <c:v>29.058331098538989</c:v>
                </c:pt>
                <c:pt idx="63">
                  <c:v>29.104456105533387</c:v>
                </c:pt>
                <c:pt idx="64">
                  <c:v>28.413524444478387</c:v>
                </c:pt>
                <c:pt idx="65">
                  <c:v>28.32938359024859</c:v>
                </c:pt>
                <c:pt idx="66">
                  <c:v>28.24720779805839</c:v>
                </c:pt>
                <c:pt idx="67">
                  <c:v>27.821214342557624</c:v>
                </c:pt>
                <c:pt idx="68">
                  <c:v>27.640848941383929</c:v>
                </c:pt>
                <c:pt idx="69">
                  <c:v>27.637842196423698</c:v>
                </c:pt>
                <c:pt idx="70">
                  <c:v>28.211105568847831</c:v>
                </c:pt>
                <c:pt idx="71">
                  <c:v>27.42229505789312</c:v>
                </c:pt>
                <c:pt idx="72">
                  <c:v>27.289772927213892</c:v>
                </c:pt>
                <c:pt idx="73">
                  <c:v>25.900965745263701</c:v>
                </c:pt>
                <c:pt idx="74">
                  <c:v>25.744508970493129</c:v>
                </c:pt>
                <c:pt idx="75">
                  <c:v>25.935154384790778</c:v>
                </c:pt>
                <c:pt idx="76">
                  <c:v>25.159162153284605</c:v>
                </c:pt>
                <c:pt idx="77">
                  <c:v>26.651749031288166</c:v>
                </c:pt>
                <c:pt idx="78">
                  <c:v>28.587190988602742</c:v>
                </c:pt>
                <c:pt idx="79">
                  <c:v>28.648704370641738</c:v>
                </c:pt>
                <c:pt idx="80">
                  <c:v>28.518110627977826</c:v>
                </c:pt>
                <c:pt idx="81">
                  <c:v>28.321281128853446</c:v>
                </c:pt>
                <c:pt idx="82">
                  <c:v>28.13402634359662</c:v>
                </c:pt>
                <c:pt idx="83">
                  <c:v>28.140044535377083</c:v>
                </c:pt>
                <c:pt idx="84">
                  <c:v>29.923271253460889</c:v>
                </c:pt>
                <c:pt idx="85">
                  <c:v>30.436888373734192</c:v>
                </c:pt>
                <c:pt idx="86">
                  <c:v>30.551293064692214</c:v>
                </c:pt>
                <c:pt idx="87">
                  <c:v>22.242528885645452</c:v>
                </c:pt>
                <c:pt idx="88">
                  <c:v>31.277040090270514</c:v>
                </c:pt>
                <c:pt idx="89">
                  <c:v>32.098608537573078</c:v>
                </c:pt>
                <c:pt idx="90">
                  <c:v>32.300079835220224</c:v>
                </c:pt>
                <c:pt idx="91">
                  <c:v>32.177243318041931</c:v>
                </c:pt>
                <c:pt idx="92">
                  <c:v>32.707693941521462</c:v>
                </c:pt>
                <c:pt idx="93">
                  <c:v>33.190352244519268</c:v>
                </c:pt>
                <c:pt idx="94">
                  <c:v>35.253125664247804</c:v>
                </c:pt>
                <c:pt idx="95">
                  <c:v>35.825385568704782</c:v>
                </c:pt>
                <c:pt idx="96">
                  <c:v>37.266395812935215</c:v>
                </c:pt>
                <c:pt idx="97">
                  <c:v>36.498507741862355</c:v>
                </c:pt>
                <c:pt idx="98">
                  <c:v>36.866843210930504</c:v>
                </c:pt>
                <c:pt idx="99">
                  <c:v>37.176962693458862</c:v>
                </c:pt>
                <c:pt idx="100">
                  <c:v>37.255092200970537</c:v>
                </c:pt>
                <c:pt idx="101">
                  <c:v>38.048862732222574</c:v>
                </c:pt>
                <c:pt idx="102">
                  <c:v>38.650835739902298</c:v>
                </c:pt>
                <c:pt idx="103">
                  <c:v>40.891912331979</c:v>
                </c:pt>
                <c:pt idx="104">
                  <c:v>41.378555302839757</c:v>
                </c:pt>
                <c:pt idx="105">
                  <c:v>42.44481713336387</c:v>
                </c:pt>
                <c:pt idx="106">
                  <c:v>41.696508353914631</c:v>
                </c:pt>
                <c:pt idx="107">
                  <c:v>43.950698427183397</c:v>
                </c:pt>
                <c:pt idx="108">
                  <c:v>41.641091346889233</c:v>
                </c:pt>
                <c:pt idx="109">
                  <c:v>42.636428994493649</c:v>
                </c:pt>
                <c:pt idx="110">
                  <c:v>42.217393058034752</c:v>
                </c:pt>
                <c:pt idx="111">
                  <c:v>41.379484660893127</c:v>
                </c:pt>
                <c:pt idx="112">
                  <c:v>41.637563925946246</c:v>
                </c:pt>
                <c:pt idx="113">
                  <c:v>43.035590370910022</c:v>
                </c:pt>
                <c:pt idx="114">
                  <c:v>42.17104904519492</c:v>
                </c:pt>
                <c:pt idx="115">
                  <c:v>41.767805520485183</c:v>
                </c:pt>
                <c:pt idx="116">
                  <c:v>41.923304592061932</c:v>
                </c:pt>
                <c:pt idx="117">
                  <c:v>42.679166154202804</c:v>
                </c:pt>
                <c:pt idx="118">
                  <c:v>42.138997290352556</c:v>
                </c:pt>
                <c:pt idx="119">
                  <c:v>42.916964805663241</c:v>
                </c:pt>
                <c:pt idx="120">
                  <c:v>42.659298820240956</c:v>
                </c:pt>
                <c:pt idx="121">
                  <c:v>40.646019950063021</c:v>
                </c:pt>
                <c:pt idx="122">
                  <c:v>39.272425315684316</c:v>
                </c:pt>
                <c:pt idx="123">
                  <c:v>37.89579852882158</c:v>
                </c:pt>
                <c:pt idx="124">
                  <c:v>37.258742069771657</c:v>
                </c:pt>
                <c:pt idx="125">
                  <c:v>36.997915012910845</c:v>
                </c:pt>
                <c:pt idx="126">
                  <c:v>36.125545873893685</c:v>
                </c:pt>
                <c:pt idx="127">
                  <c:v>34.834091769995588</c:v>
                </c:pt>
                <c:pt idx="128">
                  <c:v>33.339474603844963</c:v>
                </c:pt>
                <c:pt idx="129">
                  <c:v>31.491219679502816</c:v>
                </c:pt>
                <c:pt idx="130">
                  <c:v>31.825322296738722</c:v>
                </c:pt>
                <c:pt idx="131">
                  <c:v>29.372072326073592</c:v>
                </c:pt>
                <c:pt idx="132">
                  <c:v>28.659547928630928</c:v>
                </c:pt>
                <c:pt idx="133">
                  <c:v>26.937249766176343</c:v>
                </c:pt>
                <c:pt idx="134">
                  <c:v>27.578850710484744</c:v>
                </c:pt>
                <c:pt idx="135">
                  <c:v>27.120689242590952</c:v>
                </c:pt>
                <c:pt idx="136">
                  <c:v>26.205897978551196</c:v>
                </c:pt>
                <c:pt idx="137">
                  <c:v>28.415981123570333</c:v>
                </c:pt>
                <c:pt idx="138">
                  <c:v>26.902979334023318</c:v>
                </c:pt>
                <c:pt idx="139">
                  <c:v>27.424708213812707</c:v>
                </c:pt>
                <c:pt idx="140">
                  <c:v>25.978216102008286</c:v>
                </c:pt>
                <c:pt idx="141">
                  <c:v>25.961447832491803</c:v>
                </c:pt>
                <c:pt idx="142">
                  <c:v>27.395889518177245</c:v>
                </c:pt>
                <c:pt idx="143">
                  <c:v>26.042523100559105</c:v>
                </c:pt>
                <c:pt idx="144">
                  <c:v>24.277364478519846</c:v>
                </c:pt>
                <c:pt idx="145">
                  <c:v>23.973869835584516</c:v>
                </c:pt>
                <c:pt idx="146">
                  <c:v>23.888166850047821</c:v>
                </c:pt>
                <c:pt idx="147">
                  <c:v>24.496726942546911</c:v>
                </c:pt>
                <c:pt idx="148">
                  <c:v>25.054111807630392</c:v>
                </c:pt>
                <c:pt idx="149">
                  <c:v>28.550663071323733</c:v>
                </c:pt>
                <c:pt idx="150">
                  <c:v>29.270615799010695</c:v>
                </c:pt>
                <c:pt idx="151">
                  <c:v>28.314572741733517</c:v>
                </c:pt>
                <c:pt idx="152">
                  <c:v>28.87740031794397</c:v>
                </c:pt>
                <c:pt idx="153">
                  <c:v>28.43667644817911</c:v>
                </c:pt>
                <c:pt idx="154">
                  <c:v>29.589383573787099</c:v>
                </c:pt>
                <c:pt idx="155">
                  <c:v>30.266951875733717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B4-41BC-BA82-1165163810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FOB น้ำสับปะรด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Sheet1!$D$2:$D$160</c:f>
              <c:numCache>
                <c:formatCode>#,##0.00</c:formatCode>
                <c:ptCount val="159"/>
                <c:pt idx="0">
                  <c:v>27.954803544368602</c:v>
                </c:pt>
                <c:pt idx="1">
                  <c:v>29.483898716752336</c:v>
                </c:pt>
                <c:pt idx="2">
                  <c:v>29.636428314484114</c:v>
                </c:pt>
                <c:pt idx="3">
                  <c:v>29.977128295852605</c:v>
                </c:pt>
                <c:pt idx="4">
                  <c:v>31.14768486752244</c:v>
                </c:pt>
                <c:pt idx="5">
                  <c:v>31.37062889285761</c:v>
                </c:pt>
                <c:pt idx="6">
                  <c:v>32.158402995451112</c:v>
                </c:pt>
                <c:pt idx="7">
                  <c:v>31.709677492932929</c:v>
                </c:pt>
                <c:pt idx="8">
                  <c:v>33.523109005116645</c:v>
                </c:pt>
                <c:pt idx="9">
                  <c:v>34.429539786118262</c:v>
                </c:pt>
                <c:pt idx="10">
                  <c:v>35.231776933685268</c:v>
                </c:pt>
                <c:pt idx="11">
                  <c:v>33.873151677359495</c:v>
                </c:pt>
                <c:pt idx="12">
                  <c:v>33.999166464629056</c:v>
                </c:pt>
                <c:pt idx="13">
                  <c:v>33.308399310710193</c:v>
                </c:pt>
                <c:pt idx="14">
                  <c:v>33.450025062449328</c:v>
                </c:pt>
                <c:pt idx="15">
                  <c:v>32.789206629052146</c:v>
                </c:pt>
                <c:pt idx="16">
                  <c:v>32.918291056327213</c:v>
                </c:pt>
                <c:pt idx="17">
                  <c:v>33.735242456747649</c:v>
                </c:pt>
                <c:pt idx="18">
                  <c:v>36.555795124562216</c:v>
                </c:pt>
                <c:pt idx="19">
                  <c:v>33.963243351473146</c:v>
                </c:pt>
                <c:pt idx="20">
                  <c:v>40.354374461357629</c:v>
                </c:pt>
                <c:pt idx="21">
                  <c:v>42.612317908861662</c:v>
                </c:pt>
                <c:pt idx="22">
                  <c:v>41.756259644756341</c:v>
                </c:pt>
                <c:pt idx="23">
                  <c:v>44.662774519328813</c:v>
                </c:pt>
                <c:pt idx="24">
                  <c:v>44.375582586724938</c:v>
                </c:pt>
                <c:pt idx="25">
                  <c:v>43.034608657637612</c:v>
                </c:pt>
                <c:pt idx="26">
                  <c:v>44.67195738053465</c:v>
                </c:pt>
                <c:pt idx="27">
                  <c:v>44.966919644109524</c:v>
                </c:pt>
                <c:pt idx="28">
                  <c:v>43.497554352519813</c:v>
                </c:pt>
                <c:pt idx="29">
                  <c:v>44.571280204082491</c:v>
                </c:pt>
                <c:pt idx="30">
                  <c:v>41.700712048213283</c:v>
                </c:pt>
                <c:pt idx="31">
                  <c:v>46.367465740708305</c:v>
                </c:pt>
                <c:pt idx="32">
                  <c:v>46.023685752493186</c:v>
                </c:pt>
                <c:pt idx="33">
                  <c:v>45.885919986236374</c:v>
                </c:pt>
                <c:pt idx="34">
                  <c:v>47.366263946008836</c:v>
                </c:pt>
                <c:pt idx="35">
                  <c:v>46.722509807544313</c:v>
                </c:pt>
                <c:pt idx="36">
                  <c:v>48.038890815477643</c:v>
                </c:pt>
                <c:pt idx="37">
                  <c:v>47.81644435244899</c:v>
                </c:pt>
                <c:pt idx="38">
                  <c:v>45.730581798513292</c:v>
                </c:pt>
                <c:pt idx="39">
                  <c:v>47.133415151161671</c:v>
                </c:pt>
                <c:pt idx="40">
                  <c:v>47.650466826481882</c:v>
                </c:pt>
                <c:pt idx="41">
                  <c:v>47.510032706373615</c:v>
                </c:pt>
                <c:pt idx="42">
                  <c:v>50.239486690387771</c:v>
                </c:pt>
                <c:pt idx="43">
                  <c:v>49.397055117665495</c:v>
                </c:pt>
                <c:pt idx="44">
                  <c:v>51.192101443809335</c:v>
                </c:pt>
                <c:pt idx="45">
                  <c:v>50.331448832564881</c:v>
                </c:pt>
                <c:pt idx="46">
                  <c:v>65.769229389185767</c:v>
                </c:pt>
                <c:pt idx="47">
                  <c:v>45.429062038625361</c:v>
                </c:pt>
                <c:pt idx="48">
                  <c:v>47.621744861017149</c:v>
                </c:pt>
                <c:pt idx="49">
                  <c:v>49.152136686026878</c:v>
                </c:pt>
                <c:pt idx="50">
                  <c:v>49.497787132323928</c:v>
                </c:pt>
                <c:pt idx="51">
                  <c:v>50.277281974136827</c:v>
                </c:pt>
                <c:pt idx="52">
                  <c:v>49.224391211752327</c:v>
                </c:pt>
                <c:pt idx="53">
                  <c:v>50.58713047612401</c:v>
                </c:pt>
                <c:pt idx="54">
                  <c:v>50.230987146968687</c:v>
                </c:pt>
                <c:pt idx="55">
                  <c:v>48.497057664800735</c:v>
                </c:pt>
                <c:pt idx="56">
                  <c:v>47.10041397406868</c:v>
                </c:pt>
                <c:pt idx="57">
                  <c:v>46.131585813266319</c:v>
                </c:pt>
                <c:pt idx="58">
                  <c:v>41.854795393438494</c:v>
                </c:pt>
                <c:pt idx="59">
                  <c:v>39.654101225681394</c:v>
                </c:pt>
                <c:pt idx="60">
                  <c:v>46.717228052695333</c:v>
                </c:pt>
                <c:pt idx="61">
                  <c:v>44.466972665972762</c:v>
                </c:pt>
                <c:pt idx="62">
                  <c:v>41.934768854711898</c:v>
                </c:pt>
                <c:pt idx="63">
                  <c:v>41.202764760673475</c:v>
                </c:pt>
                <c:pt idx="64">
                  <c:v>41.46142060513025</c:v>
                </c:pt>
                <c:pt idx="65">
                  <c:v>39.451567941559972</c:v>
                </c:pt>
                <c:pt idx="66">
                  <c:v>38.41641548600834</c:v>
                </c:pt>
                <c:pt idx="67">
                  <c:v>38.364365019348725</c:v>
                </c:pt>
                <c:pt idx="68">
                  <c:v>37.054077492147847</c:v>
                </c:pt>
                <c:pt idx="69">
                  <c:v>36.319937271250353</c:v>
                </c:pt>
                <c:pt idx="70">
                  <c:v>37.185733489359912</c:v>
                </c:pt>
                <c:pt idx="71">
                  <c:v>36.914179757349018</c:v>
                </c:pt>
                <c:pt idx="72">
                  <c:v>34.320233283379437</c:v>
                </c:pt>
                <c:pt idx="73">
                  <c:v>30.598464517694715</c:v>
                </c:pt>
                <c:pt idx="74">
                  <c:v>31.464402502153678</c:v>
                </c:pt>
                <c:pt idx="75">
                  <c:v>31.0564538336453</c:v>
                </c:pt>
                <c:pt idx="76">
                  <c:v>29.487985844219491</c:v>
                </c:pt>
                <c:pt idx="77">
                  <c:v>30.410567695917607</c:v>
                </c:pt>
                <c:pt idx="78">
                  <c:v>34.176173939354463</c:v>
                </c:pt>
                <c:pt idx="79">
                  <c:v>32.612801000642868</c:v>
                </c:pt>
                <c:pt idx="80">
                  <c:v>35.127202943275059</c:v>
                </c:pt>
                <c:pt idx="81">
                  <c:v>34.706853763341805</c:v>
                </c:pt>
                <c:pt idx="82">
                  <c:v>35.452636565589025</c:v>
                </c:pt>
                <c:pt idx="83">
                  <c:v>35.17574770030464</c:v>
                </c:pt>
                <c:pt idx="84">
                  <c:v>38.617724499078875</c:v>
                </c:pt>
                <c:pt idx="85">
                  <c:v>38.164376587888597</c:v>
                </c:pt>
                <c:pt idx="86">
                  <c:v>38.361150884306021</c:v>
                </c:pt>
                <c:pt idx="87">
                  <c:v>38.319697282634074</c:v>
                </c:pt>
                <c:pt idx="88">
                  <c:v>39.50227467081595</c:v>
                </c:pt>
                <c:pt idx="89">
                  <c:v>40.906188399188402</c:v>
                </c:pt>
                <c:pt idx="90">
                  <c:v>41.948786132607864</c:v>
                </c:pt>
                <c:pt idx="91">
                  <c:v>40.966731973456852</c:v>
                </c:pt>
                <c:pt idx="92">
                  <c:v>43.718708776111093</c:v>
                </c:pt>
                <c:pt idx="93">
                  <c:v>45.147855566142944</c:v>
                </c:pt>
                <c:pt idx="94">
                  <c:v>49.117497461738232</c:v>
                </c:pt>
                <c:pt idx="95">
                  <c:v>51.090024264540055</c:v>
                </c:pt>
                <c:pt idx="96">
                  <c:v>52.580599379752208</c:v>
                </c:pt>
                <c:pt idx="97">
                  <c:v>54.624196022867586</c:v>
                </c:pt>
                <c:pt idx="98">
                  <c:v>53.243953564313529</c:v>
                </c:pt>
                <c:pt idx="99">
                  <c:v>52.359259382789396</c:v>
                </c:pt>
                <c:pt idx="100">
                  <c:v>54.592661609999226</c:v>
                </c:pt>
                <c:pt idx="101">
                  <c:v>58.647618696473785</c:v>
                </c:pt>
                <c:pt idx="102">
                  <c:v>61.834847191437127</c:v>
                </c:pt>
                <c:pt idx="103">
                  <c:v>59.35521282073006</c:v>
                </c:pt>
                <c:pt idx="104">
                  <c:v>64.677165133203658</c:v>
                </c:pt>
                <c:pt idx="105">
                  <c:v>73.438088374914699</c:v>
                </c:pt>
                <c:pt idx="106">
                  <c:v>82.285544754929049</c:v>
                </c:pt>
                <c:pt idx="107">
                  <c:v>84.698953243086549</c:v>
                </c:pt>
                <c:pt idx="108">
                  <c:v>82.668343805611741</c:v>
                </c:pt>
                <c:pt idx="109">
                  <c:v>79.35923924462756</c:v>
                </c:pt>
                <c:pt idx="110">
                  <c:v>79.806807361724225</c:v>
                </c:pt>
                <c:pt idx="111">
                  <c:v>71.315776417133705</c:v>
                </c:pt>
                <c:pt idx="112">
                  <c:v>71.405400277177435</c:v>
                </c:pt>
                <c:pt idx="113">
                  <c:v>76.987832793039018</c:v>
                </c:pt>
                <c:pt idx="114">
                  <c:v>74.328027574080778</c:v>
                </c:pt>
                <c:pt idx="115">
                  <c:v>72.100701173580077</c:v>
                </c:pt>
                <c:pt idx="116">
                  <c:v>64.374137827379869</c:v>
                </c:pt>
                <c:pt idx="117">
                  <c:v>72.103456638998878</c:v>
                </c:pt>
                <c:pt idx="118">
                  <c:v>74.015169222404069</c:v>
                </c:pt>
                <c:pt idx="119">
                  <c:v>74.405186144773353</c:v>
                </c:pt>
                <c:pt idx="120">
                  <c:v>66.583675642956578</c:v>
                </c:pt>
                <c:pt idx="121">
                  <c:v>62.066777774976153</c:v>
                </c:pt>
                <c:pt idx="122">
                  <c:v>52.617605696111447</c:v>
                </c:pt>
                <c:pt idx="123">
                  <c:v>45.19834201197132</c:v>
                </c:pt>
                <c:pt idx="124">
                  <c:v>43.558427354531766</c:v>
                </c:pt>
                <c:pt idx="125">
                  <c:v>36.859902027578343</c:v>
                </c:pt>
                <c:pt idx="126">
                  <c:v>40.259647021591547</c:v>
                </c:pt>
                <c:pt idx="127">
                  <c:v>40.247907000640438</c:v>
                </c:pt>
                <c:pt idx="128">
                  <c:v>38.582895791283256</c:v>
                </c:pt>
                <c:pt idx="129">
                  <c:v>38.680876033934545</c:v>
                </c:pt>
                <c:pt idx="130">
                  <c:v>35.098752566771324</c:v>
                </c:pt>
                <c:pt idx="131">
                  <c:v>33.470287701813021</c:v>
                </c:pt>
                <c:pt idx="132">
                  <c:v>32.030758619881453</c:v>
                </c:pt>
                <c:pt idx="133">
                  <c:v>31.933257753967681</c:v>
                </c:pt>
                <c:pt idx="134">
                  <c:v>32.860374271484815</c:v>
                </c:pt>
                <c:pt idx="135">
                  <c:v>30.916426641617662</c:v>
                </c:pt>
                <c:pt idx="136">
                  <c:v>31.481648300171624</c:v>
                </c:pt>
                <c:pt idx="137">
                  <c:v>31.305233604932013</c:v>
                </c:pt>
                <c:pt idx="138">
                  <c:v>34.242612358054565</c:v>
                </c:pt>
                <c:pt idx="139">
                  <c:v>34.172012480199513</c:v>
                </c:pt>
                <c:pt idx="140">
                  <c:v>33.03717352033302</c:v>
                </c:pt>
                <c:pt idx="141">
                  <c:v>31.96747596768008</c:v>
                </c:pt>
                <c:pt idx="142">
                  <c:v>31.985531492325016</c:v>
                </c:pt>
                <c:pt idx="143">
                  <c:v>32.443673792747333</c:v>
                </c:pt>
                <c:pt idx="144">
                  <c:v>32.891808833330444</c:v>
                </c:pt>
                <c:pt idx="145">
                  <c:v>31.13530895944703</c:v>
                </c:pt>
                <c:pt idx="146">
                  <c:v>31.867605465285891</c:v>
                </c:pt>
                <c:pt idx="147">
                  <c:v>32.648276244486333</c:v>
                </c:pt>
                <c:pt idx="148">
                  <c:v>33.199288446609572</c:v>
                </c:pt>
                <c:pt idx="149">
                  <c:v>34.551385814182396</c:v>
                </c:pt>
                <c:pt idx="150">
                  <c:v>36.460247599841303</c:v>
                </c:pt>
                <c:pt idx="151">
                  <c:v>36.109203940400512</c:v>
                </c:pt>
                <c:pt idx="152">
                  <c:v>38.112023865739374</c:v>
                </c:pt>
                <c:pt idx="153">
                  <c:v>35.573106118297375</c:v>
                </c:pt>
                <c:pt idx="154">
                  <c:v>38.162172843964385</c:v>
                </c:pt>
                <c:pt idx="155">
                  <c:v>37.831838235931102</c:v>
                </c:pt>
                <c:pt idx="156">
                  <c:v>42.470926999148915</c:v>
                </c:pt>
                <c:pt idx="157">
                  <c:v>44.861337210645196</c:v>
                </c:pt>
                <c:pt idx="158">
                  <c:v>46.13533208179247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B4-41BC-BA82-1165163810D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ราคาหน้าโรงงาน</c:v>
                </c:pt>
              </c:strCache>
            </c:strRef>
          </c:tx>
          <c:marker>
            <c:symbol val="square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Sheet1!$E$2:$E$160</c:f>
              <c:numCache>
                <c:formatCode>#,##0.00</c:formatCode>
                <c:ptCount val="159"/>
                <c:pt idx="0">
                  <c:v>3.5740562770562772</c:v>
                </c:pt>
                <c:pt idx="1">
                  <c:v>4.0852409931077753</c:v>
                </c:pt>
                <c:pt idx="2">
                  <c:v>4.7047649632975705</c:v>
                </c:pt>
                <c:pt idx="3">
                  <c:v>5.3181627966976315</c:v>
                </c:pt>
                <c:pt idx="4">
                  <c:v>4.9143078665916073</c:v>
                </c:pt>
                <c:pt idx="5">
                  <c:v>4.9149020723746126</c:v>
                </c:pt>
                <c:pt idx="6">
                  <c:v>5.3565191458760495</c:v>
                </c:pt>
                <c:pt idx="7">
                  <c:v>5.7345330409356725</c:v>
                </c:pt>
                <c:pt idx="8">
                  <c:v>5.2990455542264749</c:v>
                </c:pt>
                <c:pt idx="9">
                  <c:v>5.6416130258219415</c:v>
                </c:pt>
                <c:pt idx="10">
                  <c:v>5.8418940077466397</c:v>
                </c:pt>
                <c:pt idx="11">
                  <c:v>5.1169312865496996</c:v>
                </c:pt>
                <c:pt idx="12">
                  <c:v>4.8640562770562612</c:v>
                </c:pt>
                <c:pt idx="13">
                  <c:v>4.9752409931077795</c:v>
                </c:pt>
                <c:pt idx="14">
                  <c:v>5.4847649632975717</c:v>
                </c:pt>
                <c:pt idx="15">
                  <c:v>5.0681627966976315</c:v>
                </c:pt>
                <c:pt idx="16">
                  <c:v>3.6143078665916168</c:v>
                </c:pt>
                <c:pt idx="17">
                  <c:v>4.2249020723746105</c:v>
                </c:pt>
                <c:pt idx="18">
                  <c:v>6.2365191458760538</c:v>
                </c:pt>
                <c:pt idx="19">
                  <c:v>6.2245330409356674</c:v>
                </c:pt>
                <c:pt idx="20">
                  <c:v>6.379045554226475</c:v>
                </c:pt>
                <c:pt idx="21">
                  <c:v>5.3316130258219427</c:v>
                </c:pt>
                <c:pt idx="22">
                  <c:v>4.20189400774664</c:v>
                </c:pt>
                <c:pt idx="23">
                  <c:v>3.5969312865497072</c:v>
                </c:pt>
                <c:pt idx="24">
                  <c:v>3.9299999999999997</c:v>
                </c:pt>
                <c:pt idx="25">
                  <c:v>4.92</c:v>
                </c:pt>
                <c:pt idx="26">
                  <c:v>5.4295454545454547</c:v>
                </c:pt>
                <c:pt idx="27">
                  <c:v>6.0666666666666664</c:v>
                </c:pt>
                <c:pt idx="28">
                  <c:v>6.1205882352941146</c:v>
                </c:pt>
                <c:pt idx="29">
                  <c:v>5.6325757575757471</c:v>
                </c:pt>
                <c:pt idx="30">
                  <c:v>6.1090909090909085</c:v>
                </c:pt>
                <c:pt idx="31">
                  <c:v>6.1335526315789455</c:v>
                </c:pt>
                <c:pt idx="32">
                  <c:v>6.2613636363636438</c:v>
                </c:pt>
                <c:pt idx="33">
                  <c:v>4.9238095238095294</c:v>
                </c:pt>
                <c:pt idx="34">
                  <c:v>4.1142857142857077</c:v>
                </c:pt>
                <c:pt idx="35">
                  <c:v>4.3773684210526413</c:v>
                </c:pt>
                <c:pt idx="36">
                  <c:v>4.8540562770562641</c:v>
                </c:pt>
                <c:pt idx="37">
                  <c:v>5.6752409931077734</c:v>
                </c:pt>
                <c:pt idx="38">
                  <c:v>5.7947649632975695</c:v>
                </c:pt>
                <c:pt idx="39">
                  <c:v>5.8481627966976317</c:v>
                </c:pt>
                <c:pt idx="40">
                  <c:v>5.9343078665916105</c:v>
                </c:pt>
                <c:pt idx="41">
                  <c:v>6.5249020723746085</c:v>
                </c:pt>
                <c:pt idx="42">
                  <c:v>6.7965191458760543</c:v>
                </c:pt>
                <c:pt idx="43">
                  <c:v>6.6945330409356671</c:v>
                </c:pt>
                <c:pt idx="44">
                  <c:v>5.9690455542264758</c:v>
                </c:pt>
                <c:pt idx="45">
                  <c:v>6.0616130258219414</c:v>
                </c:pt>
                <c:pt idx="46">
                  <c:v>6.3318940077466399</c:v>
                </c:pt>
                <c:pt idx="47">
                  <c:v>6.276931286549706</c:v>
                </c:pt>
                <c:pt idx="48">
                  <c:v>5.9899999999999984</c:v>
                </c:pt>
                <c:pt idx="49">
                  <c:v>6.1666666666666661</c:v>
                </c:pt>
                <c:pt idx="50">
                  <c:v>6.7738095238095317</c:v>
                </c:pt>
                <c:pt idx="51">
                  <c:v>6.6833333333333389</c:v>
                </c:pt>
                <c:pt idx="52">
                  <c:v>5.4861111111111134</c:v>
                </c:pt>
                <c:pt idx="53">
                  <c:v>5.3428571428571416</c:v>
                </c:pt>
                <c:pt idx="54">
                  <c:v>5.4833333333333423</c:v>
                </c:pt>
                <c:pt idx="55">
                  <c:v>5.53</c:v>
                </c:pt>
                <c:pt idx="56">
                  <c:v>4.9821022727272695</c:v>
                </c:pt>
                <c:pt idx="57">
                  <c:v>5.0166666666666684</c:v>
                </c:pt>
                <c:pt idx="58">
                  <c:v>4.6583333333333332</c:v>
                </c:pt>
                <c:pt idx="59">
                  <c:v>4.5</c:v>
                </c:pt>
                <c:pt idx="60">
                  <c:v>4.4874999999999998</c:v>
                </c:pt>
                <c:pt idx="61">
                  <c:v>4.4285714285714288</c:v>
                </c:pt>
                <c:pt idx="62">
                  <c:v>4.1306818181818175</c:v>
                </c:pt>
                <c:pt idx="63">
                  <c:v>3.5</c:v>
                </c:pt>
                <c:pt idx="64">
                  <c:v>3.4552631578947368</c:v>
                </c:pt>
                <c:pt idx="65">
                  <c:v>3.5880952380952382</c:v>
                </c:pt>
                <c:pt idx="66">
                  <c:v>4.5785714285714292</c:v>
                </c:pt>
                <c:pt idx="67">
                  <c:v>5.0055555555555467</c:v>
                </c:pt>
                <c:pt idx="68">
                  <c:v>5.2000000000000011</c:v>
                </c:pt>
                <c:pt idx="69">
                  <c:v>5.3386363636363674</c:v>
                </c:pt>
                <c:pt idx="70">
                  <c:v>4.2047619047619094</c:v>
                </c:pt>
                <c:pt idx="71">
                  <c:v>3.7789473684210559</c:v>
                </c:pt>
                <c:pt idx="72">
                  <c:v>3.4022727272727264</c:v>
                </c:pt>
                <c:pt idx="73">
                  <c:v>3.60952380952381</c:v>
                </c:pt>
                <c:pt idx="74">
                  <c:v>3.9499999999999993</c:v>
                </c:pt>
                <c:pt idx="75">
                  <c:v>4.2666666666666684</c:v>
                </c:pt>
                <c:pt idx="76">
                  <c:v>4.7325000000000008</c:v>
                </c:pt>
                <c:pt idx="77">
                  <c:v>5.5124999999999975</c:v>
                </c:pt>
                <c:pt idx="78">
                  <c:v>5.7454545454545451</c:v>
                </c:pt>
                <c:pt idx="79">
                  <c:v>5.583333333333341</c:v>
                </c:pt>
                <c:pt idx="80">
                  <c:v>5.3</c:v>
                </c:pt>
                <c:pt idx="81">
                  <c:v>5.75</c:v>
                </c:pt>
                <c:pt idx="82">
                  <c:v>5.8214285714285685</c:v>
                </c:pt>
                <c:pt idx="83">
                  <c:v>5.9710526315789494</c:v>
                </c:pt>
                <c:pt idx="84">
                  <c:v>6.4909090909090903</c:v>
                </c:pt>
                <c:pt idx="85">
                  <c:v>6.7100000000000009</c:v>
                </c:pt>
                <c:pt idx="86">
                  <c:v>7.1999999999999975</c:v>
                </c:pt>
                <c:pt idx="87">
                  <c:v>8.0131578947368443</c:v>
                </c:pt>
                <c:pt idx="88">
                  <c:v>7.8131578947368405</c:v>
                </c:pt>
                <c:pt idx="89">
                  <c:v>6.8524999999999965</c:v>
                </c:pt>
                <c:pt idx="90">
                  <c:v>6.2238095238095283</c:v>
                </c:pt>
                <c:pt idx="91">
                  <c:v>6.6555555555555452</c:v>
                </c:pt>
                <c:pt idx="92">
                  <c:v>7.1499999999999995</c:v>
                </c:pt>
                <c:pt idx="93">
                  <c:v>7.6369565217391289</c:v>
                </c:pt>
                <c:pt idx="94">
                  <c:v>8.59</c:v>
                </c:pt>
                <c:pt idx="95">
                  <c:v>9.0800000000000018</c:v>
                </c:pt>
                <c:pt idx="96">
                  <c:v>9.1125000000000043</c:v>
                </c:pt>
                <c:pt idx="97">
                  <c:v>9.7075000000000014</c:v>
                </c:pt>
                <c:pt idx="98">
                  <c:v>9.9425000000000026</c:v>
                </c:pt>
                <c:pt idx="99">
                  <c:v>10.308333333333334</c:v>
                </c:pt>
                <c:pt idx="100">
                  <c:v>9.8184210526315638</c:v>
                </c:pt>
                <c:pt idx="101">
                  <c:v>10.3</c:v>
                </c:pt>
                <c:pt idx="102">
                  <c:v>11.128260869565217</c:v>
                </c:pt>
                <c:pt idx="103">
                  <c:v>11.7</c:v>
                </c:pt>
                <c:pt idx="104">
                  <c:v>11.461111111111105</c:v>
                </c:pt>
                <c:pt idx="105">
                  <c:v>11.71666666666667</c:v>
                </c:pt>
                <c:pt idx="106">
                  <c:v>12.360526315789492</c:v>
                </c:pt>
                <c:pt idx="107">
                  <c:v>12.135714285714286</c:v>
                </c:pt>
                <c:pt idx="108">
                  <c:v>10.762500000000006</c:v>
                </c:pt>
                <c:pt idx="109">
                  <c:v>11.450000000000006</c:v>
                </c:pt>
                <c:pt idx="110">
                  <c:v>11.041304347826085</c:v>
                </c:pt>
                <c:pt idx="111">
                  <c:v>10.085294117647075</c:v>
                </c:pt>
                <c:pt idx="112">
                  <c:v>11.063888888888901</c:v>
                </c:pt>
                <c:pt idx="113">
                  <c:v>13.159090909090921</c:v>
                </c:pt>
                <c:pt idx="114">
                  <c:v>13.133333333333333</c:v>
                </c:pt>
                <c:pt idx="115">
                  <c:v>11.838888888888889</c:v>
                </c:pt>
                <c:pt idx="116">
                  <c:v>10.425454545454555</c:v>
                </c:pt>
                <c:pt idx="117">
                  <c:v>11.666176470588246</c:v>
                </c:pt>
                <c:pt idx="118">
                  <c:v>10.300000000000004</c:v>
                </c:pt>
                <c:pt idx="119">
                  <c:v>8.44</c:v>
                </c:pt>
                <c:pt idx="120">
                  <c:v>7.3324999999999996</c:v>
                </c:pt>
                <c:pt idx="121">
                  <c:v>6.4842105263157803</c:v>
                </c:pt>
                <c:pt idx="122">
                  <c:v>6.8282608695652103</c:v>
                </c:pt>
                <c:pt idx="123">
                  <c:v>5.8812500000000014</c:v>
                </c:pt>
                <c:pt idx="124">
                  <c:v>5.0750000000000011</c:v>
                </c:pt>
                <c:pt idx="125">
                  <c:v>4.6977272727272661</c:v>
                </c:pt>
                <c:pt idx="126">
                  <c:v>4.5052631578947429</c:v>
                </c:pt>
                <c:pt idx="127">
                  <c:v>4.7533333333333392</c:v>
                </c:pt>
                <c:pt idx="128">
                  <c:v>4.4973684210526415</c:v>
                </c:pt>
                <c:pt idx="129">
                  <c:v>4.2052631578947439</c:v>
                </c:pt>
                <c:pt idx="130">
                  <c:v>3.447727272727279</c:v>
                </c:pt>
                <c:pt idx="131">
                  <c:v>3.4722222222222223</c:v>
                </c:pt>
                <c:pt idx="132">
                  <c:v>3.8949999999999987</c:v>
                </c:pt>
                <c:pt idx="133">
                  <c:v>4.84</c:v>
                </c:pt>
                <c:pt idx="134">
                  <c:v>3.9452380952380937</c:v>
                </c:pt>
                <c:pt idx="135">
                  <c:v>3.3944852941176467</c:v>
                </c:pt>
                <c:pt idx="136">
                  <c:v>2.5977272727272789</c:v>
                </c:pt>
                <c:pt idx="137">
                  <c:v>2.2285714285714326</c:v>
                </c:pt>
                <c:pt idx="138">
                  <c:v>2.6890624999999977</c:v>
                </c:pt>
                <c:pt idx="139">
                  <c:v>2.69</c:v>
                </c:pt>
                <c:pt idx="140">
                  <c:v>3.36</c:v>
                </c:pt>
                <c:pt idx="141">
                  <c:v>3.4880952380952381</c:v>
                </c:pt>
                <c:pt idx="142">
                  <c:v>3.1036363636363671</c:v>
                </c:pt>
                <c:pt idx="143">
                  <c:v>3.2750000000000004</c:v>
                </c:pt>
                <c:pt idx="144">
                  <c:v>3.9023809523809549</c:v>
                </c:pt>
                <c:pt idx="145">
                  <c:v>4.2109374999999956</c:v>
                </c:pt>
                <c:pt idx="146">
                  <c:v>5.1404761904761909</c:v>
                </c:pt>
                <c:pt idx="147">
                  <c:v>6.1323529411764675</c:v>
                </c:pt>
                <c:pt idx="148">
                  <c:v>7.2368421052631744</c:v>
                </c:pt>
                <c:pt idx="149">
                  <c:v>7.9368421052631737</c:v>
                </c:pt>
                <c:pt idx="150">
                  <c:v>7.1772727272727304</c:v>
                </c:pt>
                <c:pt idx="151">
                  <c:v>7</c:v>
                </c:pt>
                <c:pt idx="152">
                  <c:v>7.1</c:v>
                </c:pt>
                <c:pt idx="153">
                  <c:v>6.5</c:v>
                </c:pt>
                <c:pt idx="154">
                  <c:v>6.921052631578946</c:v>
                </c:pt>
                <c:pt idx="155">
                  <c:v>8.62222222222222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B4-41BC-BA82-116516381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22848"/>
        <c:axId val="115065600"/>
      </c:lineChart>
      <c:catAx>
        <c:axId val="115022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th-TH"/>
          </a:p>
        </c:txPr>
        <c:crossAx val="115065600"/>
        <c:crosses val="autoZero"/>
        <c:auto val="1"/>
        <c:lblAlgn val="ctr"/>
        <c:lblOffset val="100"/>
        <c:noMultiLvlLbl val="0"/>
      </c:catAx>
      <c:valAx>
        <c:axId val="115065600"/>
        <c:scaling>
          <c:orientation val="minMax"/>
        </c:scaling>
        <c:delete val="0"/>
        <c:axPos val="l"/>
        <c:majorGridlines>
          <c:spPr>
            <a:ln w="2540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 dirty="0"/>
                  <a:t>บาท/กก.</a:t>
                </a:r>
              </a:p>
            </c:rich>
          </c:tx>
          <c:layout>
            <c:manualLayout>
              <c:xMode val="edge"/>
              <c:yMode val="edge"/>
              <c:x val="5.833597532981652E-2"/>
              <c:y val="6.2777609223884367E-2"/>
            </c:manualLayout>
          </c:layout>
          <c:overlay val="0"/>
        </c:title>
        <c:numFmt formatCode="#,##0.00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th-TH"/>
          </a:p>
        </c:txPr>
        <c:crossAx val="1150228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2227101420014775"/>
          <c:y val="0.86038757910336749"/>
          <c:w val="0.62948294829482954"/>
          <c:h val="0.13961242089663256"/>
        </c:manualLayout>
      </c:layout>
      <c:overlay val="0"/>
      <c:txPr>
        <a:bodyPr/>
        <a:lstStyle/>
        <a:p>
          <a:pPr>
            <a:defRPr sz="1600"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146085422092265E-2"/>
          <c:y val="5.4191581521135762E-2"/>
          <c:w val="0.92253413680233709"/>
          <c:h val="0.76941002026694827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[ข้อมูลส่งผ่านราคา.xlsx]แป้งมัน!$B$1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rgbClr val="33CC33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F-4FE2-AC0E-DBA66F8C83E2}"/>
            </c:ext>
          </c:extLst>
        </c:ser>
        <c:ser>
          <c:idx val="1"/>
          <c:order val="1"/>
          <c:tx>
            <c:strRef>
              <c:f>[ข้อมูลส่งผ่านราคา.xlsx]แป้งมัน!$C$1</c:f>
              <c:strCache>
                <c:ptCount val="1"/>
                <c:pt idx="0">
                  <c:v>ราคาขายส่งแป้งมัน</c:v>
                </c:pt>
              </c:strCache>
            </c:strRef>
          </c:tx>
          <c:spPr>
            <a:ln w="28575" cap="rnd">
              <a:solidFill>
                <a:srgbClr val="FF505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[ข้อมูลส่งผ่านราคา.xlsx]แป้งมัน!$C$2:$C$157</c:f>
              <c:numCache>
                <c:formatCode>0.00_)</c:formatCode>
                <c:ptCount val="156"/>
                <c:pt idx="0">
                  <c:v>18.88</c:v>
                </c:pt>
                <c:pt idx="1">
                  <c:v>17.510000000000002</c:v>
                </c:pt>
                <c:pt idx="2">
                  <c:v>16.62</c:v>
                </c:pt>
                <c:pt idx="3">
                  <c:v>16.579999999999998</c:v>
                </c:pt>
                <c:pt idx="4">
                  <c:v>16.3</c:v>
                </c:pt>
                <c:pt idx="5">
                  <c:v>16.3</c:v>
                </c:pt>
                <c:pt idx="6">
                  <c:v>16.29</c:v>
                </c:pt>
                <c:pt idx="7">
                  <c:v>16.25</c:v>
                </c:pt>
                <c:pt idx="8">
                  <c:v>16.05</c:v>
                </c:pt>
                <c:pt idx="9">
                  <c:v>15.99</c:v>
                </c:pt>
                <c:pt idx="10">
                  <c:v>15.8</c:v>
                </c:pt>
                <c:pt idx="11">
                  <c:v>15.55</c:v>
                </c:pt>
                <c:pt idx="12">
                  <c:v>15.52</c:v>
                </c:pt>
                <c:pt idx="13">
                  <c:v>15.47</c:v>
                </c:pt>
                <c:pt idx="14">
                  <c:v>15.45</c:v>
                </c:pt>
                <c:pt idx="15">
                  <c:v>15.4</c:v>
                </c:pt>
                <c:pt idx="16">
                  <c:v>15.35</c:v>
                </c:pt>
                <c:pt idx="17">
                  <c:v>15.33</c:v>
                </c:pt>
                <c:pt idx="18">
                  <c:v>15.32</c:v>
                </c:pt>
                <c:pt idx="19">
                  <c:v>15.09</c:v>
                </c:pt>
                <c:pt idx="20">
                  <c:v>14.97</c:v>
                </c:pt>
                <c:pt idx="21">
                  <c:v>14.61</c:v>
                </c:pt>
                <c:pt idx="22">
                  <c:v>14.59</c:v>
                </c:pt>
                <c:pt idx="23">
                  <c:v>14.5</c:v>
                </c:pt>
                <c:pt idx="24">
                  <c:v>14.46</c:v>
                </c:pt>
                <c:pt idx="25">
                  <c:v>14.24</c:v>
                </c:pt>
                <c:pt idx="26">
                  <c:v>14.22</c:v>
                </c:pt>
                <c:pt idx="27">
                  <c:v>14.14</c:v>
                </c:pt>
                <c:pt idx="28">
                  <c:v>14.14</c:v>
                </c:pt>
                <c:pt idx="29">
                  <c:v>14.1</c:v>
                </c:pt>
                <c:pt idx="30">
                  <c:v>14.04</c:v>
                </c:pt>
                <c:pt idx="31">
                  <c:v>14.01</c:v>
                </c:pt>
                <c:pt idx="32">
                  <c:v>14</c:v>
                </c:pt>
                <c:pt idx="33">
                  <c:v>14</c:v>
                </c:pt>
                <c:pt idx="34">
                  <c:v>13.9</c:v>
                </c:pt>
                <c:pt idx="35">
                  <c:v>13.86</c:v>
                </c:pt>
                <c:pt idx="36">
                  <c:v>13.85</c:v>
                </c:pt>
                <c:pt idx="37">
                  <c:v>13.81</c:v>
                </c:pt>
                <c:pt idx="38">
                  <c:v>13.79</c:v>
                </c:pt>
                <c:pt idx="39">
                  <c:v>13.74</c:v>
                </c:pt>
                <c:pt idx="40">
                  <c:v>13.74</c:v>
                </c:pt>
                <c:pt idx="41">
                  <c:v>13.65</c:v>
                </c:pt>
                <c:pt idx="42">
                  <c:v>13.55</c:v>
                </c:pt>
                <c:pt idx="43">
                  <c:v>13.52</c:v>
                </c:pt>
                <c:pt idx="44">
                  <c:v>13.47</c:v>
                </c:pt>
                <c:pt idx="45">
                  <c:v>13.46</c:v>
                </c:pt>
                <c:pt idx="46">
                  <c:v>13.46</c:v>
                </c:pt>
                <c:pt idx="47">
                  <c:v>13.4</c:v>
                </c:pt>
                <c:pt idx="48">
                  <c:v>13.38</c:v>
                </c:pt>
                <c:pt idx="49">
                  <c:v>13.36</c:v>
                </c:pt>
                <c:pt idx="50">
                  <c:v>13.35</c:v>
                </c:pt>
                <c:pt idx="51">
                  <c:v>13.35</c:v>
                </c:pt>
                <c:pt idx="52">
                  <c:v>13.33</c:v>
                </c:pt>
                <c:pt idx="53">
                  <c:v>13.3</c:v>
                </c:pt>
                <c:pt idx="54">
                  <c:v>13.3</c:v>
                </c:pt>
                <c:pt idx="55">
                  <c:v>13.3</c:v>
                </c:pt>
                <c:pt idx="56">
                  <c:v>13.27</c:v>
                </c:pt>
                <c:pt idx="57">
                  <c:v>13.26</c:v>
                </c:pt>
                <c:pt idx="58">
                  <c:v>13.26</c:v>
                </c:pt>
                <c:pt idx="59">
                  <c:v>13.25</c:v>
                </c:pt>
                <c:pt idx="60">
                  <c:v>13.25</c:v>
                </c:pt>
                <c:pt idx="61">
                  <c:v>13.25</c:v>
                </c:pt>
                <c:pt idx="62">
                  <c:v>13.25</c:v>
                </c:pt>
                <c:pt idx="63">
                  <c:v>13.25</c:v>
                </c:pt>
                <c:pt idx="64">
                  <c:v>13.23</c:v>
                </c:pt>
                <c:pt idx="65">
                  <c:v>13.23</c:v>
                </c:pt>
                <c:pt idx="66">
                  <c:v>13.22</c:v>
                </c:pt>
                <c:pt idx="67">
                  <c:v>13.18</c:v>
                </c:pt>
                <c:pt idx="68">
                  <c:v>13.18</c:v>
                </c:pt>
                <c:pt idx="69">
                  <c:v>13.16</c:v>
                </c:pt>
                <c:pt idx="70">
                  <c:v>13.13</c:v>
                </c:pt>
                <c:pt idx="71">
                  <c:v>13.13</c:v>
                </c:pt>
                <c:pt idx="72">
                  <c:v>13.12</c:v>
                </c:pt>
                <c:pt idx="73">
                  <c:v>13.11</c:v>
                </c:pt>
                <c:pt idx="74">
                  <c:v>13.11</c:v>
                </c:pt>
                <c:pt idx="75">
                  <c:v>13.09</c:v>
                </c:pt>
                <c:pt idx="76">
                  <c:v>13.09</c:v>
                </c:pt>
                <c:pt idx="77">
                  <c:v>13.06</c:v>
                </c:pt>
                <c:pt idx="78">
                  <c:v>13.05</c:v>
                </c:pt>
                <c:pt idx="79">
                  <c:v>13.02</c:v>
                </c:pt>
                <c:pt idx="80">
                  <c:v>13.02</c:v>
                </c:pt>
                <c:pt idx="81">
                  <c:v>13.01</c:v>
                </c:pt>
                <c:pt idx="82">
                  <c:v>13</c:v>
                </c:pt>
                <c:pt idx="83">
                  <c:v>13</c:v>
                </c:pt>
                <c:pt idx="84">
                  <c:v>12.98</c:v>
                </c:pt>
                <c:pt idx="85">
                  <c:v>12.98</c:v>
                </c:pt>
                <c:pt idx="86">
                  <c:v>12.96</c:v>
                </c:pt>
                <c:pt idx="87">
                  <c:v>12.95</c:v>
                </c:pt>
                <c:pt idx="88">
                  <c:v>12.94</c:v>
                </c:pt>
                <c:pt idx="89">
                  <c:v>12.94</c:v>
                </c:pt>
                <c:pt idx="90">
                  <c:v>12.92</c:v>
                </c:pt>
                <c:pt idx="91">
                  <c:v>12.91</c:v>
                </c:pt>
                <c:pt idx="92">
                  <c:v>12.9</c:v>
                </c:pt>
                <c:pt idx="93">
                  <c:v>12.88</c:v>
                </c:pt>
                <c:pt idx="94">
                  <c:v>12.85</c:v>
                </c:pt>
                <c:pt idx="95">
                  <c:v>12.85</c:v>
                </c:pt>
                <c:pt idx="96">
                  <c:v>12.84</c:v>
                </c:pt>
                <c:pt idx="97">
                  <c:v>12.77</c:v>
                </c:pt>
                <c:pt idx="98">
                  <c:v>12.77</c:v>
                </c:pt>
                <c:pt idx="99">
                  <c:v>12.7</c:v>
                </c:pt>
                <c:pt idx="100">
                  <c:v>12.68</c:v>
                </c:pt>
                <c:pt idx="101">
                  <c:v>12.63</c:v>
                </c:pt>
                <c:pt idx="102">
                  <c:v>12.59</c:v>
                </c:pt>
                <c:pt idx="103">
                  <c:v>12.55</c:v>
                </c:pt>
                <c:pt idx="104">
                  <c:v>12.54</c:v>
                </c:pt>
                <c:pt idx="105">
                  <c:v>12.53</c:v>
                </c:pt>
                <c:pt idx="106">
                  <c:v>12.52</c:v>
                </c:pt>
                <c:pt idx="107">
                  <c:v>12.5</c:v>
                </c:pt>
                <c:pt idx="108">
                  <c:v>12.5</c:v>
                </c:pt>
                <c:pt idx="109">
                  <c:v>12.45</c:v>
                </c:pt>
                <c:pt idx="110">
                  <c:v>12.45</c:v>
                </c:pt>
                <c:pt idx="111">
                  <c:v>12.45</c:v>
                </c:pt>
                <c:pt idx="112">
                  <c:v>12.45</c:v>
                </c:pt>
                <c:pt idx="113">
                  <c:v>12.35</c:v>
                </c:pt>
                <c:pt idx="114">
                  <c:v>12.33</c:v>
                </c:pt>
                <c:pt idx="115">
                  <c:v>12.3</c:v>
                </c:pt>
                <c:pt idx="116">
                  <c:v>12.26</c:v>
                </c:pt>
                <c:pt idx="117">
                  <c:v>12.25</c:v>
                </c:pt>
                <c:pt idx="118">
                  <c:v>12.23</c:v>
                </c:pt>
                <c:pt idx="119">
                  <c:v>12.1</c:v>
                </c:pt>
                <c:pt idx="120">
                  <c:v>12.1</c:v>
                </c:pt>
                <c:pt idx="121">
                  <c:v>12.1</c:v>
                </c:pt>
                <c:pt idx="122">
                  <c:v>12.1</c:v>
                </c:pt>
                <c:pt idx="123">
                  <c:v>12.06</c:v>
                </c:pt>
                <c:pt idx="124">
                  <c:v>12.06</c:v>
                </c:pt>
                <c:pt idx="125">
                  <c:v>11.88</c:v>
                </c:pt>
                <c:pt idx="126">
                  <c:v>11.8</c:v>
                </c:pt>
                <c:pt idx="127">
                  <c:v>11.8</c:v>
                </c:pt>
                <c:pt idx="128">
                  <c:v>11.8</c:v>
                </c:pt>
                <c:pt idx="129">
                  <c:v>11.8</c:v>
                </c:pt>
                <c:pt idx="130">
                  <c:v>11.8</c:v>
                </c:pt>
                <c:pt idx="131">
                  <c:v>11.8</c:v>
                </c:pt>
                <c:pt idx="132">
                  <c:v>11.8</c:v>
                </c:pt>
                <c:pt idx="133">
                  <c:v>11.8</c:v>
                </c:pt>
                <c:pt idx="134">
                  <c:v>11.8</c:v>
                </c:pt>
                <c:pt idx="135">
                  <c:v>11.79</c:v>
                </c:pt>
                <c:pt idx="136">
                  <c:v>11.56</c:v>
                </c:pt>
                <c:pt idx="137">
                  <c:v>11.17</c:v>
                </c:pt>
                <c:pt idx="138">
                  <c:v>11.06</c:v>
                </c:pt>
                <c:pt idx="139">
                  <c:v>11.05</c:v>
                </c:pt>
                <c:pt idx="140">
                  <c:v>10.95</c:v>
                </c:pt>
                <c:pt idx="141">
                  <c:v>10.93</c:v>
                </c:pt>
                <c:pt idx="142">
                  <c:v>10.93</c:v>
                </c:pt>
                <c:pt idx="143">
                  <c:v>10.92</c:v>
                </c:pt>
                <c:pt idx="144">
                  <c:v>10.89</c:v>
                </c:pt>
                <c:pt idx="145">
                  <c:v>10.75</c:v>
                </c:pt>
                <c:pt idx="146">
                  <c:v>10.56</c:v>
                </c:pt>
                <c:pt idx="147">
                  <c:v>10.56</c:v>
                </c:pt>
                <c:pt idx="148">
                  <c:v>10.45</c:v>
                </c:pt>
                <c:pt idx="149">
                  <c:v>10.43</c:v>
                </c:pt>
                <c:pt idx="150">
                  <c:v>10.36</c:v>
                </c:pt>
                <c:pt idx="151">
                  <c:v>10.1</c:v>
                </c:pt>
                <c:pt idx="152">
                  <c:v>9.75</c:v>
                </c:pt>
                <c:pt idx="153">
                  <c:v>8.75</c:v>
                </c:pt>
                <c:pt idx="154">
                  <c:v>8.75</c:v>
                </c:pt>
                <c:pt idx="155">
                  <c:v>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7F-4FE2-AC0E-DBA66F8C83E2}"/>
            </c:ext>
          </c:extLst>
        </c:ser>
        <c:ser>
          <c:idx val="2"/>
          <c:order val="2"/>
          <c:tx>
            <c:strRef>
              <c:f>[ข้อมูลส่งผ่านราคา.xlsx]แป้งมัน!$D$1</c:f>
              <c:strCache>
                <c:ptCount val="1"/>
                <c:pt idx="0">
                  <c:v>ราคาส่งออกแป้งมัน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[ข้อมูลส่งผ่านราคา.xlsx]แป้งมัน!$D$2:$D$157</c:f>
              <c:numCache>
                <c:formatCode>0.00_)</c:formatCode>
                <c:ptCount val="156"/>
                <c:pt idx="0">
                  <c:v>16.511093492049369</c:v>
                </c:pt>
                <c:pt idx="1">
                  <c:v>14.72905833326092</c:v>
                </c:pt>
                <c:pt idx="2">
                  <c:v>17.000253236381472</c:v>
                </c:pt>
                <c:pt idx="3">
                  <c:v>16.312366008013022</c:v>
                </c:pt>
                <c:pt idx="4">
                  <c:v>16.844097114152373</c:v>
                </c:pt>
                <c:pt idx="5">
                  <c:v>16.490380723040161</c:v>
                </c:pt>
                <c:pt idx="6">
                  <c:v>16.156802238663332</c:v>
                </c:pt>
                <c:pt idx="7">
                  <c:v>17.08305450661107</c:v>
                </c:pt>
                <c:pt idx="8">
                  <c:v>15.382637589342387</c:v>
                </c:pt>
                <c:pt idx="9">
                  <c:v>16.986366851638032</c:v>
                </c:pt>
                <c:pt idx="10">
                  <c:v>15.507368717921722</c:v>
                </c:pt>
                <c:pt idx="11">
                  <c:v>16.303767714506339</c:v>
                </c:pt>
                <c:pt idx="12">
                  <c:v>17.414187216411264</c:v>
                </c:pt>
                <c:pt idx="13">
                  <c:v>14.402066295758512</c:v>
                </c:pt>
                <c:pt idx="14">
                  <c:v>15.728967473431728</c:v>
                </c:pt>
                <c:pt idx="15">
                  <c:v>15.202592103311108</c:v>
                </c:pt>
                <c:pt idx="16">
                  <c:v>15.250016933854941</c:v>
                </c:pt>
                <c:pt idx="17">
                  <c:v>16.3216962782869</c:v>
                </c:pt>
                <c:pt idx="18">
                  <c:v>14.512928793224161</c:v>
                </c:pt>
                <c:pt idx="19">
                  <c:v>15.659336504961441</c:v>
                </c:pt>
                <c:pt idx="20">
                  <c:v>13.973864110502234</c:v>
                </c:pt>
                <c:pt idx="21">
                  <c:v>15.361917521036171</c:v>
                </c:pt>
                <c:pt idx="22">
                  <c:v>15.741640169831051</c:v>
                </c:pt>
                <c:pt idx="23">
                  <c:v>14.794424430631615</c:v>
                </c:pt>
                <c:pt idx="24">
                  <c:v>13.03215104273813</c:v>
                </c:pt>
                <c:pt idx="25">
                  <c:v>15.017653593041489</c:v>
                </c:pt>
                <c:pt idx="26">
                  <c:v>16.066954531258027</c:v>
                </c:pt>
                <c:pt idx="27">
                  <c:v>15.411915693108707</c:v>
                </c:pt>
                <c:pt idx="28">
                  <c:v>15.209089697270432</c:v>
                </c:pt>
                <c:pt idx="29">
                  <c:v>13.598020754650623</c:v>
                </c:pt>
                <c:pt idx="30">
                  <c:v>14.59438033350318</c:v>
                </c:pt>
                <c:pt idx="31">
                  <c:v>15.052642640384923</c:v>
                </c:pt>
                <c:pt idx="32">
                  <c:v>12.438330240022182</c:v>
                </c:pt>
                <c:pt idx="33">
                  <c:v>13.116445551013665</c:v>
                </c:pt>
                <c:pt idx="34">
                  <c:v>11.982864398913073</c:v>
                </c:pt>
                <c:pt idx="35">
                  <c:v>13.547320229505187</c:v>
                </c:pt>
                <c:pt idx="36">
                  <c:v>14.469490015279574</c:v>
                </c:pt>
                <c:pt idx="37">
                  <c:v>14.984469890037159</c:v>
                </c:pt>
                <c:pt idx="38">
                  <c:v>13.618582730200789</c:v>
                </c:pt>
                <c:pt idx="39">
                  <c:v>14.110282534072056</c:v>
                </c:pt>
                <c:pt idx="40">
                  <c:v>14.024997559020267</c:v>
                </c:pt>
                <c:pt idx="41">
                  <c:v>13.6076039402489</c:v>
                </c:pt>
                <c:pt idx="42">
                  <c:v>14.786480870538238</c:v>
                </c:pt>
                <c:pt idx="43">
                  <c:v>13.761230632687955</c:v>
                </c:pt>
                <c:pt idx="44">
                  <c:v>13.359456315192451</c:v>
                </c:pt>
                <c:pt idx="45">
                  <c:v>13.592052647350075</c:v>
                </c:pt>
                <c:pt idx="46">
                  <c:v>12.995577300257553</c:v>
                </c:pt>
                <c:pt idx="47">
                  <c:v>12.958805678483593</c:v>
                </c:pt>
                <c:pt idx="48">
                  <c:v>14.333627604463167</c:v>
                </c:pt>
                <c:pt idx="49">
                  <c:v>14.10943702012688</c:v>
                </c:pt>
                <c:pt idx="50">
                  <c:v>13.407941852058325</c:v>
                </c:pt>
                <c:pt idx="51">
                  <c:v>13.766247219983311</c:v>
                </c:pt>
                <c:pt idx="52">
                  <c:v>13.860445617616131</c:v>
                </c:pt>
                <c:pt idx="53">
                  <c:v>13.654172850612071</c:v>
                </c:pt>
                <c:pt idx="54">
                  <c:v>13.433125827423211</c:v>
                </c:pt>
                <c:pt idx="55">
                  <c:v>13.665063970014497</c:v>
                </c:pt>
                <c:pt idx="56">
                  <c:v>14.700742286426401</c:v>
                </c:pt>
                <c:pt idx="57">
                  <c:v>13.97721243460675</c:v>
                </c:pt>
                <c:pt idx="58">
                  <c:v>13.652267982851098</c:v>
                </c:pt>
                <c:pt idx="59">
                  <c:v>14.159559981260717</c:v>
                </c:pt>
                <c:pt idx="60">
                  <c:v>13.758437996835063</c:v>
                </c:pt>
                <c:pt idx="61">
                  <c:v>13.698448362959303</c:v>
                </c:pt>
                <c:pt idx="62">
                  <c:v>13.433985609330666</c:v>
                </c:pt>
                <c:pt idx="63">
                  <c:v>13.261555810918434</c:v>
                </c:pt>
                <c:pt idx="64">
                  <c:v>13.801834375845095</c:v>
                </c:pt>
                <c:pt idx="65">
                  <c:v>13.156544088048951</c:v>
                </c:pt>
                <c:pt idx="66">
                  <c:v>13.668763198056553</c:v>
                </c:pt>
                <c:pt idx="67">
                  <c:v>13.315701550340453</c:v>
                </c:pt>
                <c:pt idx="68">
                  <c:v>11.874560508283071</c:v>
                </c:pt>
                <c:pt idx="69">
                  <c:v>13.115652851875833</c:v>
                </c:pt>
                <c:pt idx="70">
                  <c:v>13.907324623760697</c:v>
                </c:pt>
                <c:pt idx="71">
                  <c:v>13.268246174407338</c:v>
                </c:pt>
                <c:pt idx="72">
                  <c:v>13.2</c:v>
                </c:pt>
                <c:pt idx="73">
                  <c:v>13.96612224512789</c:v>
                </c:pt>
                <c:pt idx="74">
                  <c:v>13.727602146947095</c:v>
                </c:pt>
                <c:pt idx="75">
                  <c:v>13.359665627365889</c:v>
                </c:pt>
                <c:pt idx="76">
                  <c:v>13.217025561357366</c:v>
                </c:pt>
                <c:pt idx="77">
                  <c:v>12.274941511583371</c:v>
                </c:pt>
                <c:pt idx="78">
                  <c:v>14.228123372624269</c:v>
                </c:pt>
                <c:pt idx="79">
                  <c:v>14.134313449151898</c:v>
                </c:pt>
                <c:pt idx="80">
                  <c:v>13.376855790853629</c:v>
                </c:pt>
                <c:pt idx="81">
                  <c:v>13.793618564561474</c:v>
                </c:pt>
                <c:pt idx="82">
                  <c:v>14.931565625090252</c:v>
                </c:pt>
                <c:pt idx="83">
                  <c:v>12.719442771684356</c:v>
                </c:pt>
                <c:pt idx="84">
                  <c:v>16.807926718986241</c:v>
                </c:pt>
                <c:pt idx="85">
                  <c:v>13.614509234060245</c:v>
                </c:pt>
                <c:pt idx="86">
                  <c:v>14.013994868667062</c:v>
                </c:pt>
                <c:pt idx="87">
                  <c:v>13.628809878094973</c:v>
                </c:pt>
                <c:pt idx="88">
                  <c:v>13.650154093163707</c:v>
                </c:pt>
                <c:pt idx="89">
                  <c:v>13.247565665105775</c:v>
                </c:pt>
                <c:pt idx="90">
                  <c:v>13.235031665556999</c:v>
                </c:pt>
                <c:pt idx="91">
                  <c:v>13.261555810918434</c:v>
                </c:pt>
                <c:pt idx="92">
                  <c:v>13.26239676955384</c:v>
                </c:pt>
                <c:pt idx="93">
                  <c:v>11.402721334107579</c:v>
                </c:pt>
                <c:pt idx="94">
                  <c:v>13.301547765640741</c:v>
                </c:pt>
                <c:pt idx="95">
                  <c:v>13.03299118282284</c:v>
                </c:pt>
                <c:pt idx="96">
                  <c:v>13.687944843410161</c:v>
                </c:pt>
                <c:pt idx="97">
                  <c:v>13.743358913705906</c:v>
                </c:pt>
                <c:pt idx="98">
                  <c:v>12.661870847970645</c:v>
                </c:pt>
                <c:pt idx="99">
                  <c:v>12.469973127238427</c:v>
                </c:pt>
                <c:pt idx="100">
                  <c:v>12.767056336376637</c:v>
                </c:pt>
                <c:pt idx="101">
                  <c:v>13.722835885010202</c:v>
                </c:pt>
                <c:pt idx="102">
                  <c:v>13.192628333151831</c:v>
                </c:pt>
                <c:pt idx="103">
                  <c:v>13.191422093428365</c:v>
                </c:pt>
                <c:pt idx="104">
                  <c:v>13.266732921331826</c:v>
                </c:pt>
                <c:pt idx="105">
                  <c:v>13.960918471145447</c:v>
                </c:pt>
                <c:pt idx="106">
                  <c:v>12.002011071477495</c:v>
                </c:pt>
                <c:pt idx="107">
                  <c:v>13.283382232427579</c:v>
                </c:pt>
                <c:pt idx="108">
                  <c:v>12.983687657602641</c:v>
                </c:pt>
                <c:pt idx="109">
                  <c:v>10.4033023453281</c:v>
                </c:pt>
                <c:pt idx="110">
                  <c:v>11.215486494794343</c:v>
                </c:pt>
                <c:pt idx="111">
                  <c:v>10.872863263824264</c:v>
                </c:pt>
                <c:pt idx="112">
                  <c:v>11.173438660349879</c:v>
                </c:pt>
                <c:pt idx="113">
                  <c:v>12.18390859149749</c:v>
                </c:pt>
                <c:pt idx="114">
                  <c:v>13.274512051952151</c:v>
                </c:pt>
                <c:pt idx="115">
                  <c:v>10.246200857394767</c:v>
                </c:pt>
                <c:pt idx="116">
                  <c:v>10.722161907401462</c:v>
                </c:pt>
                <c:pt idx="117">
                  <c:v>10.217579532011076</c:v>
                </c:pt>
                <c:pt idx="118">
                  <c:v>11.793276186110191</c:v>
                </c:pt>
                <c:pt idx="119">
                  <c:v>11.141524242850053</c:v>
                </c:pt>
                <c:pt idx="120">
                  <c:v>10.647271563686676</c:v>
                </c:pt>
                <c:pt idx="121">
                  <c:v>10.640553967596428</c:v>
                </c:pt>
                <c:pt idx="122">
                  <c:v>10.029556270490588</c:v>
                </c:pt>
                <c:pt idx="123">
                  <c:v>13.35129537431969</c:v>
                </c:pt>
                <c:pt idx="124">
                  <c:v>9.6653241154171656</c:v>
                </c:pt>
                <c:pt idx="125">
                  <c:v>9.2476253171707228</c:v>
                </c:pt>
                <c:pt idx="126">
                  <c:v>9.3538702288215401</c:v>
                </c:pt>
                <c:pt idx="127">
                  <c:v>9.3549481128380219</c:v>
                </c:pt>
                <c:pt idx="128">
                  <c:v>9.2753941201979995</c:v>
                </c:pt>
                <c:pt idx="129">
                  <c:v>9.3216712036551943</c:v>
                </c:pt>
                <c:pt idx="130">
                  <c:v>8.3050780083064772</c:v>
                </c:pt>
                <c:pt idx="131">
                  <c:v>8.7527371247288457</c:v>
                </c:pt>
                <c:pt idx="132">
                  <c:v>8.9930415899024734</c:v>
                </c:pt>
                <c:pt idx="133">
                  <c:v>8.9349959906386633</c:v>
                </c:pt>
                <c:pt idx="134">
                  <c:v>8.7674474201281001</c:v>
                </c:pt>
                <c:pt idx="135">
                  <c:v>12.451176945836346</c:v>
                </c:pt>
                <c:pt idx="136">
                  <c:v>9.3990597732123806</c:v>
                </c:pt>
                <c:pt idx="137">
                  <c:v>10.840866566523244</c:v>
                </c:pt>
                <c:pt idx="138">
                  <c:v>8.7070848320883929</c:v>
                </c:pt>
                <c:pt idx="139">
                  <c:v>11.364127763855736</c:v>
                </c:pt>
                <c:pt idx="140">
                  <c:v>11.140989374573898</c:v>
                </c:pt>
                <c:pt idx="141">
                  <c:v>11.131528115579467</c:v>
                </c:pt>
                <c:pt idx="142">
                  <c:v>11.123790490927544</c:v>
                </c:pt>
                <c:pt idx="143">
                  <c:v>11.126716798463846</c:v>
                </c:pt>
                <c:pt idx="144">
                  <c:v>11.056186494122665</c:v>
                </c:pt>
                <c:pt idx="145">
                  <c:v>11.058083099935299</c:v>
                </c:pt>
                <c:pt idx="146">
                  <c:v>10.693404111181373</c:v>
                </c:pt>
                <c:pt idx="147">
                  <c:v>11.126641889727285</c:v>
                </c:pt>
                <c:pt idx="148">
                  <c:v>10.789891112407187</c:v>
                </c:pt>
                <c:pt idx="149">
                  <c:v>10.968005265522219</c:v>
                </c:pt>
                <c:pt idx="150">
                  <c:v>10.574777095943336</c:v>
                </c:pt>
                <c:pt idx="151">
                  <c:v>10.621175020314134</c:v>
                </c:pt>
                <c:pt idx="152">
                  <c:v>8.2217524108548599</c:v>
                </c:pt>
                <c:pt idx="153">
                  <c:v>8.5522656865775666</c:v>
                </c:pt>
                <c:pt idx="154">
                  <c:v>8.3113038371530461</c:v>
                </c:pt>
                <c:pt idx="155">
                  <c:v>8.0541635635823621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7F-4FE2-AC0E-DBA66F8C8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802872"/>
        <c:axId val="485794248"/>
      </c:lineChart>
      <c:catAx>
        <c:axId val="48580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4248"/>
        <c:crosses val="autoZero"/>
        <c:auto val="1"/>
        <c:lblAlgn val="ctr"/>
        <c:lblOffset val="100"/>
        <c:noMultiLvlLbl val="0"/>
      </c:catAx>
      <c:valAx>
        <c:axId val="48579424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80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70522972357654"/>
          <c:y val="0.9391941464940462"/>
          <c:w val="0.60466288328909523"/>
          <c:h val="6.080585350595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ปี</a:t>
            </a:r>
          </a:p>
        </c:rich>
      </c:tx>
      <c:layout>
        <c:manualLayout>
          <c:xMode val="edge"/>
          <c:yMode val="edge"/>
          <c:x val="0.97416038286156426"/>
          <c:y val="0.7996591915865265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0623597208983724E-2"/>
          <c:y val="0.15001536098310303"/>
          <c:w val="0.88491099825298369"/>
          <c:h val="0.68531223919590678"/>
        </c:manualLayout>
      </c:layout>
      <c:lineChart>
        <c:grouping val="standard"/>
        <c:varyColors val="0"/>
        <c:ser>
          <c:idx val="0"/>
          <c:order val="0"/>
          <c:tx>
            <c:strRef>
              <c:f>'Sheet1 (2)'!$C$2</c:f>
              <c:strCache>
                <c:ptCount val="1"/>
                <c:pt idx="0">
                  <c:v>ราคาหน้าฟาร์ม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(2)'!$C$3:$C$98</c:f>
              <c:numCache>
                <c:formatCode>0.00</c:formatCode>
                <c:ptCount val="96"/>
                <c:pt idx="0">
                  <c:v>2.63</c:v>
                </c:pt>
                <c:pt idx="1">
                  <c:v>2.67</c:v>
                </c:pt>
                <c:pt idx="2">
                  <c:v>2.66</c:v>
                </c:pt>
                <c:pt idx="3">
                  <c:v>2.4899999999999998</c:v>
                </c:pt>
                <c:pt idx="4">
                  <c:v>2.6</c:v>
                </c:pt>
                <c:pt idx="5">
                  <c:v>2.74</c:v>
                </c:pt>
                <c:pt idx="6">
                  <c:v>2.5499999999999998</c:v>
                </c:pt>
                <c:pt idx="7">
                  <c:v>2.58</c:v>
                </c:pt>
                <c:pt idx="8">
                  <c:v>2.5299999999999998</c:v>
                </c:pt>
                <c:pt idx="9">
                  <c:v>2.3299999999999992</c:v>
                </c:pt>
                <c:pt idx="10">
                  <c:v>2.4499999999999997</c:v>
                </c:pt>
                <c:pt idx="11">
                  <c:v>2.48</c:v>
                </c:pt>
                <c:pt idx="12">
                  <c:v>2.67</c:v>
                </c:pt>
                <c:pt idx="13">
                  <c:v>2.7600000000000002</c:v>
                </c:pt>
                <c:pt idx="14">
                  <c:v>2.72</c:v>
                </c:pt>
                <c:pt idx="15">
                  <c:v>2.72</c:v>
                </c:pt>
                <c:pt idx="16">
                  <c:v>3</c:v>
                </c:pt>
                <c:pt idx="17">
                  <c:v>3.29</c:v>
                </c:pt>
                <c:pt idx="18">
                  <c:v>3.07</c:v>
                </c:pt>
                <c:pt idx="19">
                  <c:v>3.21</c:v>
                </c:pt>
                <c:pt idx="20">
                  <c:v>3.4499999999999997</c:v>
                </c:pt>
                <c:pt idx="21">
                  <c:v>3.32</c:v>
                </c:pt>
                <c:pt idx="22">
                  <c:v>3.2600000000000002</c:v>
                </c:pt>
                <c:pt idx="23">
                  <c:v>3.25</c:v>
                </c:pt>
                <c:pt idx="24">
                  <c:v>3.2600000000000002</c:v>
                </c:pt>
                <c:pt idx="25">
                  <c:v>3.27</c:v>
                </c:pt>
                <c:pt idx="26">
                  <c:v>3.11</c:v>
                </c:pt>
                <c:pt idx="27">
                  <c:v>3.02</c:v>
                </c:pt>
                <c:pt idx="28">
                  <c:v>3.24</c:v>
                </c:pt>
                <c:pt idx="29">
                  <c:v>3.19</c:v>
                </c:pt>
                <c:pt idx="30">
                  <c:v>3.08</c:v>
                </c:pt>
                <c:pt idx="31">
                  <c:v>3.22</c:v>
                </c:pt>
                <c:pt idx="32">
                  <c:v>3.05</c:v>
                </c:pt>
                <c:pt idx="33">
                  <c:v>2.9099999999999997</c:v>
                </c:pt>
                <c:pt idx="34">
                  <c:v>2.9499999999999997</c:v>
                </c:pt>
                <c:pt idx="35">
                  <c:v>2.73</c:v>
                </c:pt>
                <c:pt idx="36">
                  <c:v>2.65</c:v>
                </c:pt>
                <c:pt idx="37">
                  <c:v>2.58</c:v>
                </c:pt>
                <c:pt idx="38">
                  <c:v>2.38</c:v>
                </c:pt>
                <c:pt idx="39">
                  <c:v>2.48</c:v>
                </c:pt>
                <c:pt idx="40">
                  <c:v>2.6</c:v>
                </c:pt>
                <c:pt idx="41">
                  <c:v>2.64</c:v>
                </c:pt>
                <c:pt idx="42">
                  <c:v>2.74</c:v>
                </c:pt>
                <c:pt idx="43">
                  <c:v>2.8699999999999997</c:v>
                </c:pt>
                <c:pt idx="44">
                  <c:v>2.94</c:v>
                </c:pt>
                <c:pt idx="45">
                  <c:v>2.84</c:v>
                </c:pt>
                <c:pt idx="46">
                  <c:v>2.8</c:v>
                </c:pt>
                <c:pt idx="47">
                  <c:v>2.72</c:v>
                </c:pt>
                <c:pt idx="48">
                  <c:v>2.75</c:v>
                </c:pt>
                <c:pt idx="49">
                  <c:v>2.8699999999999997</c:v>
                </c:pt>
                <c:pt idx="50">
                  <c:v>2.94</c:v>
                </c:pt>
                <c:pt idx="51">
                  <c:v>2.86</c:v>
                </c:pt>
                <c:pt idx="52">
                  <c:v>2.8899999999999997</c:v>
                </c:pt>
                <c:pt idx="53">
                  <c:v>3.03</c:v>
                </c:pt>
                <c:pt idx="54">
                  <c:v>3.06</c:v>
                </c:pt>
                <c:pt idx="55">
                  <c:v>3.12</c:v>
                </c:pt>
                <c:pt idx="56">
                  <c:v>3.09</c:v>
                </c:pt>
                <c:pt idx="57">
                  <c:v>3</c:v>
                </c:pt>
                <c:pt idx="58">
                  <c:v>2.9099999999999997</c:v>
                </c:pt>
                <c:pt idx="59">
                  <c:v>2.84</c:v>
                </c:pt>
                <c:pt idx="60">
                  <c:v>2.79</c:v>
                </c:pt>
                <c:pt idx="61">
                  <c:v>2.73</c:v>
                </c:pt>
                <c:pt idx="62">
                  <c:v>2.58</c:v>
                </c:pt>
                <c:pt idx="63">
                  <c:v>2.52</c:v>
                </c:pt>
                <c:pt idx="64">
                  <c:v>2.66</c:v>
                </c:pt>
                <c:pt idx="65">
                  <c:v>2.71</c:v>
                </c:pt>
                <c:pt idx="66">
                  <c:v>2.7</c:v>
                </c:pt>
                <c:pt idx="67">
                  <c:v>2.74</c:v>
                </c:pt>
                <c:pt idx="68">
                  <c:v>2.7800000000000002</c:v>
                </c:pt>
                <c:pt idx="69">
                  <c:v>2.48</c:v>
                </c:pt>
                <c:pt idx="70">
                  <c:v>2.5299999999999998</c:v>
                </c:pt>
                <c:pt idx="71">
                  <c:v>2.56</c:v>
                </c:pt>
                <c:pt idx="72">
                  <c:v>2.54</c:v>
                </c:pt>
                <c:pt idx="73">
                  <c:v>2.63</c:v>
                </c:pt>
                <c:pt idx="74">
                  <c:v>2.57</c:v>
                </c:pt>
                <c:pt idx="75">
                  <c:v>2.65</c:v>
                </c:pt>
                <c:pt idx="76">
                  <c:v>2.7800000000000002</c:v>
                </c:pt>
                <c:pt idx="77">
                  <c:v>2.7800000000000002</c:v>
                </c:pt>
                <c:pt idx="78">
                  <c:v>2.79</c:v>
                </c:pt>
                <c:pt idx="79">
                  <c:v>2.8099999999999992</c:v>
                </c:pt>
                <c:pt idx="80">
                  <c:v>2.82</c:v>
                </c:pt>
                <c:pt idx="81">
                  <c:v>2.54</c:v>
                </c:pt>
                <c:pt idx="82">
                  <c:v>2.62</c:v>
                </c:pt>
                <c:pt idx="83">
                  <c:v>2.64</c:v>
                </c:pt>
                <c:pt idx="84">
                  <c:v>2.73</c:v>
                </c:pt>
                <c:pt idx="85">
                  <c:v>2.74</c:v>
                </c:pt>
                <c:pt idx="86">
                  <c:v>2.62</c:v>
                </c:pt>
                <c:pt idx="87">
                  <c:v>2.64</c:v>
                </c:pt>
                <c:pt idx="88">
                  <c:v>2.74</c:v>
                </c:pt>
                <c:pt idx="89">
                  <c:v>2.8</c:v>
                </c:pt>
                <c:pt idx="90">
                  <c:v>2.84</c:v>
                </c:pt>
                <c:pt idx="91">
                  <c:v>2.86</c:v>
                </c:pt>
                <c:pt idx="92">
                  <c:v>2.9</c:v>
                </c:pt>
                <c:pt idx="93">
                  <c:v>2.9299999999999997</c:v>
                </c:pt>
                <c:pt idx="94">
                  <c:v>2.86</c:v>
                </c:pt>
                <c:pt idx="95">
                  <c:v>2.79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B-4597-B627-2B0DE3AB03F0}"/>
            </c:ext>
          </c:extLst>
        </c:ser>
        <c:ser>
          <c:idx val="1"/>
          <c:order val="1"/>
          <c:tx>
            <c:strRef>
              <c:f>'Sheet1 (2)'!$D$2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(2)'!$D$3:$D$98</c:f>
              <c:numCache>
                <c:formatCode>0.00</c:formatCode>
                <c:ptCount val="96"/>
                <c:pt idx="0">
                  <c:v>2.4499999999999997</c:v>
                </c:pt>
                <c:pt idx="1">
                  <c:v>2.8499999999999992</c:v>
                </c:pt>
                <c:pt idx="2">
                  <c:v>2.7800000000000002</c:v>
                </c:pt>
                <c:pt idx="3">
                  <c:v>2.4039999999999999</c:v>
                </c:pt>
                <c:pt idx="4">
                  <c:v>2.7459999999999996</c:v>
                </c:pt>
                <c:pt idx="5">
                  <c:v>2.9200000000000004</c:v>
                </c:pt>
                <c:pt idx="6">
                  <c:v>2.54</c:v>
                </c:pt>
                <c:pt idx="7">
                  <c:v>2.7060000000000004</c:v>
                </c:pt>
                <c:pt idx="8">
                  <c:v>2.5339999999999998</c:v>
                </c:pt>
                <c:pt idx="9">
                  <c:v>2.4</c:v>
                </c:pt>
                <c:pt idx="10">
                  <c:v>2.6719999999999997</c:v>
                </c:pt>
                <c:pt idx="11">
                  <c:v>2.6599999999999997</c:v>
                </c:pt>
                <c:pt idx="12">
                  <c:v>2.9499999999999997</c:v>
                </c:pt>
                <c:pt idx="13">
                  <c:v>3.0599999999999987</c:v>
                </c:pt>
                <c:pt idx="14">
                  <c:v>2.9800000000000004</c:v>
                </c:pt>
                <c:pt idx="15">
                  <c:v>3.05</c:v>
                </c:pt>
                <c:pt idx="16">
                  <c:v>3.4099999999999997</c:v>
                </c:pt>
                <c:pt idx="17">
                  <c:v>3.4759999999999991</c:v>
                </c:pt>
                <c:pt idx="18">
                  <c:v>3.2</c:v>
                </c:pt>
                <c:pt idx="19">
                  <c:v>3.51</c:v>
                </c:pt>
                <c:pt idx="20">
                  <c:v>3.7939999999999996</c:v>
                </c:pt>
                <c:pt idx="21">
                  <c:v>3.53</c:v>
                </c:pt>
                <c:pt idx="22">
                  <c:v>3.3800000000000003</c:v>
                </c:pt>
                <c:pt idx="23">
                  <c:v>3.4099999999999997</c:v>
                </c:pt>
                <c:pt idx="24">
                  <c:v>3.4099999999999997</c:v>
                </c:pt>
                <c:pt idx="25">
                  <c:v>3.4</c:v>
                </c:pt>
                <c:pt idx="26">
                  <c:v>3.16</c:v>
                </c:pt>
                <c:pt idx="27">
                  <c:v>3.02</c:v>
                </c:pt>
                <c:pt idx="28">
                  <c:v>3.4899999999999998</c:v>
                </c:pt>
                <c:pt idx="29">
                  <c:v>3.3499999999999992</c:v>
                </c:pt>
                <c:pt idx="30">
                  <c:v>3.2800000000000002</c:v>
                </c:pt>
                <c:pt idx="31">
                  <c:v>3.5059999999999993</c:v>
                </c:pt>
                <c:pt idx="32">
                  <c:v>3.17</c:v>
                </c:pt>
                <c:pt idx="33">
                  <c:v>2.8099999999999992</c:v>
                </c:pt>
                <c:pt idx="34">
                  <c:v>3.06</c:v>
                </c:pt>
                <c:pt idx="35">
                  <c:v>2.6180000000000003</c:v>
                </c:pt>
                <c:pt idx="36">
                  <c:v>2.7440000000000002</c:v>
                </c:pt>
                <c:pt idx="37">
                  <c:v>2.6240000000000001</c:v>
                </c:pt>
                <c:pt idx="38">
                  <c:v>2.3699999999999997</c:v>
                </c:pt>
                <c:pt idx="39">
                  <c:v>2.67</c:v>
                </c:pt>
                <c:pt idx="40">
                  <c:v>2.8099999999999992</c:v>
                </c:pt>
                <c:pt idx="41">
                  <c:v>2.8099999999999992</c:v>
                </c:pt>
                <c:pt idx="42">
                  <c:v>2.9899999999999998</c:v>
                </c:pt>
                <c:pt idx="43">
                  <c:v>3.2399999999999998</c:v>
                </c:pt>
                <c:pt idx="44">
                  <c:v>3.3099999999999992</c:v>
                </c:pt>
                <c:pt idx="45">
                  <c:v>3.1100000000000003</c:v>
                </c:pt>
                <c:pt idx="46">
                  <c:v>3.01</c:v>
                </c:pt>
                <c:pt idx="47">
                  <c:v>2.8379999999999992</c:v>
                </c:pt>
                <c:pt idx="48">
                  <c:v>2.9299999999999997</c:v>
                </c:pt>
                <c:pt idx="49">
                  <c:v>3.09</c:v>
                </c:pt>
                <c:pt idx="50">
                  <c:v>3.19</c:v>
                </c:pt>
                <c:pt idx="51">
                  <c:v>2.9800000000000004</c:v>
                </c:pt>
                <c:pt idx="52">
                  <c:v>3.2</c:v>
                </c:pt>
                <c:pt idx="53">
                  <c:v>3.4699999999999998</c:v>
                </c:pt>
                <c:pt idx="54">
                  <c:v>3.51</c:v>
                </c:pt>
                <c:pt idx="55">
                  <c:v>3.59</c:v>
                </c:pt>
                <c:pt idx="56">
                  <c:v>3.54</c:v>
                </c:pt>
                <c:pt idx="57">
                  <c:v>3.17</c:v>
                </c:pt>
                <c:pt idx="58">
                  <c:v>2.9800000000000004</c:v>
                </c:pt>
                <c:pt idx="59">
                  <c:v>2.7300000000000004</c:v>
                </c:pt>
                <c:pt idx="60">
                  <c:v>2.8299999999999992</c:v>
                </c:pt>
                <c:pt idx="61">
                  <c:v>2.67</c:v>
                </c:pt>
                <c:pt idx="62">
                  <c:v>2.5499999999999998</c:v>
                </c:pt>
                <c:pt idx="63">
                  <c:v>2.5499999999999998</c:v>
                </c:pt>
                <c:pt idx="64">
                  <c:v>2.88</c:v>
                </c:pt>
                <c:pt idx="65">
                  <c:v>2.9099999999999997</c:v>
                </c:pt>
                <c:pt idx="66">
                  <c:v>2.8899999999999997</c:v>
                </c:pt>
                <c:pt idx="67">
                  <c:v>3.04</c:v>
                </c:pt>
                <c:pt idx="68">
                  <c:v>3.02</c:v>
                </c:pt>
                <c:pt idx="69">
                  <c:v>2.66</c:v>
                </c:pt>
                <c:pt idx="70">
                  <c:v>2.6399999999999997</c:v>
                </c:pt>
                <c:pt idx="71">
                  <c:v>2.5099999999999998</c:v>
                </c:pt>
                <c:pt idx="72">
                  <c:v>2.52</c:v>
                </c:pt>
                <c:pt idx="73">
                  <c:v>2.71</c:v>
                </c:pt>
                <c:pt idx="74">
                  <c:v>2.58</c:v>
                </c:pt>
                <c:pt idx="75">
                  <c:v>2.8499999999999992</c:v>
                </c:pt>
                <c:pt idx="76">
                  <c:v>3.1</c:v>
                </c:pt>
                <c:pt idx="77">
                  <c:v>3.1100000000000003</c:v>
                </c:pt>
                <c:pt idx="78">
                  <c:v>3.1100000000000003</c:v>
                </c:pt>
                <c:pt idx="79">
                  <c:v>3.1100000000000003</c:v>
                </c:pt>
                <c:pt idx="80">
                  <c:v>3.09</c:v>
                </c:pt>
                <c:pt idx="81">
                  <c:v>2.69</c:v>
                </c:pt>
                <c:pt idx="82">
                  <c:v>2.7600000000000002</c:v>
                </c:pt>
                <c:pt idx="83">
                  <c:v>2.8600000000000003</c:v>
                </c:pt>
                <c:pt idx="84">
                  <c:v>2.9099999999999997</c:v>
                </c:pt>
                <c:pt idx="85">
                  <c:v>2.7800000000000002</c:v>
                </c:pt>
                <c:pt idx="86">
                  <c:v>2.62</c:v>
                </c:pt>
                <c:pt idx="87">
                  <c:v>2.8200000000000003</c:v>
                </c:pt>
                <c:pt idx="88">
                  <c:v>3.0559999999999992</c:v>
                </c:pt>
                <c:pt idx="89">
                  <c:v>3.15</c:v>
                </c:pt>
                <c:pt idx="90">
                  <c:v>3.25</c:v>
                </c:pt>
                <c:pt idx="91">
                  <c:v>3.3099999999999992</c:v>
                </c:pt>
                <c:pt idx="92">
                  <c:v>3.3099999999999992</c:v>
                </c:pt>
                <c:pt idx="93">
                  <c:v>3.3</c:v>
                </c:pt>
                <c:pt idx="94">
                  <c:v>3.12</c:v>
                </c:pt>
                <c:pt idx="95">
                  <c:v>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B-4597-B627-2B0DE3AB03F0}"/>
            </c:ext>
          </c:extLst>
        </c:ser>
        <c:ser>
          <c:idx val="2"/>
          <c:order val="2"/>
          <c:tx>
            <c:strRef>
              <c:f>'Sheet1 (2)'!$E$2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19050">
              <a:solidFill>
                <a:srgbClr val="00B050"/>
              </a:solidFill>
            </a:ln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(2)'!$E$3:$E$98</c:f>
              <c:numCache>
                <c:formatCode>0.00</c:formatCode>
                <c:ptCount val="96"/>
                <c:pt idx="0">
                  <c:v>2.79</c:v>
                </c:pt>
                <c:pt idx="1">
                  <c:v>3.1899999999999995</c:v>
                </c:pt>
                <c:pt idx="2">
                  <c:v>3.1199999999999997</c:v>
                </c:pt>
                <c:pt idx="3">
                  <c:v>2.79</c:v>
                </c:pt>
                <c:pt idx="4">
                  <c:v>3.1260000000000003</c:v>
                </c:pt>
                <c:pt idx="5">
                  <c:v>3.2399999999999998</c:v>
                </c:pt>
                <c:pt idx="6">
                  <c:v>2.8600000000000003</c:v>
                </c:pt>
                <c:pt idx="7">
                  <c:v>3.0279999999999996</c:v>
                </c:pt>
                <c:pt idx="8">
                  <c:v>2.8739999999999997</c:v>
                </c:pt>
                <c:pt idx="9">
                  <c:v>2.74</c:v>
                </c:pt>
                <c:pt idx="10">
                  <c:v>3.0000000000000004</c:v>
                </c:pt>
                <c:pt idx="11">
                  <c:v>2.9800000000000004</c:v>
                </c:pt>
                <c:pt idx="12">
                  <c:v>3.2700000000000005</c:v>
                </c:pt>
                <c:pt idx="13">
                  <c:v>3.38</c:v>
                </c:pt>
                <c:pt idx="14">
                  <c:v>3.3</c:v>
                </c:pt>
                <c:pt idx="15">
                  <c:v>3.3600000000000003</c:v>
                </c:pt>
                <c:pt idx="16">
                  <c:v>3.7359999999999998</c:v>
                </c:pt>
                <c:pt idx="17">
                  <c:v>3.8</c:v>
                </c:pt>
                <c:pt idx="18">
                  <c:v>3.5200000000000005</c:v>
                </c:pt>
                <c:pt idx="19">
                  <c:v>3.8299999999999996</c:v>
                </c:pt>
                <c:pt idx="20">
                  <c:v>4.1139999999999981</c:v>
                </c:pt>
                <c:pt idx="21">
                  <c:v>3.8499999999999992</c:v>
                </c:pt>
                <c:pt idx="22">
                  <c:v>3.7</c:v>
                </c:pt>
                <c:pt idx="23">
                  <c:v>3.7299999999999995</c:v>
                </c:pt>
                <c:pt idx="24">
                  <c:v>3.7299999999999995</c:v>
                </c:pt>
                <c:pt idx="25">
                  <c:v>3.72</c:v>
                </c:pt>
                <c:pt idx="26">
                  <c:v>3.4799999999999986</c:v>
                </c:pt>
                <c:pt idx="27">
                  <c:v>3.34</c:v>
                </c:pt>
                <c:pt idx="28">
                  <c:v>3.8099999999999987</c:v>
                </c:pt>
                <c:pt idx="29">
                  <c:v>3.6700000000000004</c:v>
                </c:pt>
                <c:pt idx="30">
                  <c:v>3.6</c:v>
                </c:pt>
                <c:pt idx="31">
                  <c:v>3.9099999999999993</c:v>
                </c:pt>
                <c:pt idx="32">
                  <c:v>3.4899999999999998</c:v>
                </c:pt>
                <c:pt idx="33">
                  <c:v>3.13</c:v>
                </c:pt>
                <c:pt idx="34">
                  <c:v>3.38</c:v>
                </c:pt>
                <c:pt idx="35">
                  <c:v>2.9359999999999991</c:v>
                </c:pt>
                <c:pt idx="36">
                  <c:v>3.1020000000000003</c:v>
                </c:pt>
                <c:pt idx="37">
                  <c:v>2.9799999999999986</c:v>
                </c:pt>
                <c:pt idx="38">
                  <c:v>2.7299999999999995</c:v>
                </c:pt>
                <c:pt idx="39">
                  <c:v>3.03</c:v>
                </c:pt>
                <c:pt idx="40">
                  <c:v>3.17</c:v>
                </c:pt>
                <c:pt idx="41">
                  <c:v>3.17</c:v>
                </c:pt>
                <c:pt idx="42">
                  <c:v>3.3439999999999999</c:v>
                </c:pt>
                <c:pt idx="43">
                  <c:v>3.6</c:v>
                </c:pt>
                <c:pt idx="44">
                  <c:v>3.6699999999999995</c:v>
                </c:pt>
                <c:pt idx="45">
                  <c:v>3.4699999999999998</c:v>
                </c:pt>
                <c:pt idx="46">
                  <c:v>3.3699999999999997</c:v>
                </c:pt>
                <c:pt idx="47">
                  <c:v>3.1959999999999997</c:v>
                </c:pt>
                <c:pt idx="48">
                  <c:v>3.29</c:v>
                </c:pt>
                <c:pt idx="49">
                  <c:v>3.4499999999999997</c:v>
                </c:pt>
                <c:pt idx="50">
                  <c:v>3.55</c:v>
                </c:pt>
                <c:pt idx="51">
                  <c:v>3.34</c:v>
                </c:pt>
                <c:pt idx="52">
                  <c:v>3.56</c:v>
                </c:pt>
                <c:pt idx="53">
                  <c:v>3.8299999999999987</c:v>
                </c:pt>
                <c:pt idx="54">
                  <c:v>3.8699999999999997</c:v>
                </c:pt>
                <c:pt idx="55">
                  <c:v>3.9499999999999997</c:v>
                </c:pt>
                <c:pt idx="56">
                  <c:v>3.9</c:v>
                </c:pt>
                <c:pt idx="57">
                  <c:v>3.53</c:v>
                </c:pt>
                <c:pt idx="58">
                  <c:v>4.4560000000000004</c:v>
                </c:pt>
                <c:pt idx="59">
                  <c:v>3.09</c:v>
                </c:pt>
                <c:pt idx="60">
                  <c:v>3.1900000000000004</c:v>
                </c:pt>
                <c:pt idx="61">
                  <c:v>3.03</c:v>
                </c:pt>
                <c:pt idx="62">
                  <c:v>2.9099999999999997</c:v>
                </c:pt>
                <c:pt idx="63">
                  <c:v>2.9099999999999997</c:v>
                </c:pt>
                <c:pt idx="64">
                  <c:v>3.2399999999999998</c:v>
                </c:pt>
                <c:pt idx="65">
                  <c:v>3.2700000000000005</c:v>
                </c:pt>
                <c:pt idx="66">
                  <c:v>3.2499999999999991</c:v>
                </c:pt>
                <c:pt idx="67">
                  <c:v>3.4</c:v>
                </c:pt>
                <c:pt idx="68">
                  <c:v>3.4099999999999993</c:v>
                </c:pt>
                <c:pt idx="69">
                  <c:v>3.0200000000000005</c:v>
                </c:pt>
                <c:pt idx="70">
                  <c:v>2.9999999999999987</c:v>
                </c:pt>
                <c:pt idx="71">
                  <c:v>2.8699999999999997</c:v>
                </c:pt>
                <c:pt idx="72">
                  <c:v>2.88</c:v>
                </c:pt>
                <c:pt idx="73">
                  <c:v>3.0699999999999994</c:v>
                </c:pt>
                <c:pt idx="74">
                  <c:v>2.9400000000000004</c:v>
                </c:pt>
                <c:pt idx="75">
                  <c:v>3.21</c:v>
                </c:pt>
                <c:pt idx="76">
                  <c:v>3.46</c:v>
                </c:pt>
                <c:pt idx="77">
                  <c:v>3.4699999999999998</c:v>
                </c:pt>
                <c:pt idx="78">
                  <c:v>3.4699999999999998</c:v>
                </c:pt>
                <c:pt idx="79">
                  <c:v>3.4699999999999998</c:v>
                </c:pt>
                <c:pt idx="80">
                  <c:v>3.4499999999999997</c:v>
                </c:pt>
                <c:pt idx="81">
                  <c:v>3.05</c:v>
                </c:pt>
                <c:pt idx="82">
                  <c:v>3.12</c:v>
                </c:pt>
                <c:pt idx="83">
                  <c:v>3.22</c:v>
                </c:pt>
                <c:pt idx="84">
                  <c:v>3.2700000000000005</c:v>
                </c:pt>
                <c:pt idx="85">
                  <c:v>3.1399999999999997</c:v>
                </c:pt>
                <c:pt idx="86">
                  <c:v>2.9799999999999986</c:v>
                </c:pt>
                <c:pt idx="87">
                  <c:v>3.1799999999999997</c:v>
                </c:pt>
                <c:pt idx="88">
                  <c:v>3.4179999999999997</c:v>
                </c:pt>
                <c:pt idx="89">
                  <c:v>3.5099999999999993</c:v>
                </c:pt>
                <c:pt idx="90">
                  <c:v>3.6100000000000003</c:v>
                </c:pt>
                <c:pt idx="91">
                  <c:v>3.6699999999999995</c:v>
                </c:pt>
                <c:pt idx="92">
                  <c:v>3.6699999999999995</c:v>
                </c:pt>
                <c:pt idx="93">
                  <c:v>3.6599999999999993</c:v>
                </c:pt>
                <c:pt idx="94">
                  <c:v>3.4799999999999986</c:v>
                </c:pt>
                <c:pt idx="95">
                  <c:v>3.3899999999999997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5B-4597-B627-2B0DE3AB03F0}"/>
            </c:ext>
          </c:extLst>
        </c:ser>
        <c:ser>
          <c:idx val="3"/>
          <c:order val="3"/>
          <c:tx>
            <c:strRef>
              <c:f>'Sheet1 (2)'!$F$2</c:f>
              <c:strCache>
                <c:ptCount val="1"/>
                <c:pt idx="0">
                  <c:v>ราคาส่งออก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(2)'!$F$3:$F$98</c:f>
              <c:numCache>
                <c:formatCode>0.00</c:formatCode>
                <c:ptCount val="96"/>
                <c:pt idx="0">
                  <c:v>2.77</c:v>
                </c:pt>
                <c:pt idx="1">
                  <c:v>3.3899999999999997</c:v>
                </c:pt>
                <c:pt idx="2">
                  <c:v>2.79</c:v>
                </c:pt>
                <c:pt idx="3">
                  <c:v>2.5499999999999998</c:v>
                </c:pt>
                <c:pt idx="4">
                  <c:v>2.72</c:v>
                </c:pt>
                <c:pt idx="5">
                  <c:v>2.75</c:v>
                </c:pt>
                <c:pt idx="6">
                  <c:v>2.8099999999999992</c:v>
                </c:pt>
                <c:pt idx="7">
                  <c:v>2.72</c:v>
                </c:pt>
                <c:pt idx="8">
                  <c:v>2.6</c:v>
                </c:pt>
                <c:pt idx="9">
                  <c:v>2.5499999999999998</c:v>
                </c:pt>
                <c:pt idx="10">
                  <c:v>2.54</c:v>
                </c:pt>
                <c:pt idx="11">
                  <c:v>2.5499999999999998</c:v>
                </c:pt>
                <c:pt idx="12">
                  <c:v>2.64</c:v>
                </c:pt>
                <c:pt idx="13">
                  <c:v>2.64</c:v>
                </c:pt>
                <c:pt idx="14">
                  <c:v>2.54</c:v>
                </c:pt>
                <c:pt idx="15">
                  <c:v>2.3299999999999992</c:v>
                </c:pt>
                <c:pt idx="16">
                  <c:v>2.29</c:v>
                </c:pt>
                <c:pt idx="17">
                  <c:v>2.5</c:v>
                </c:pt>
                <c:pt idx="18">
                  <c:v>2.67</c:v>
                </c:pt>
                <c:pt idx="19">
                  <c:v>2.71</c:v>
                </c:pt>
                <c:pt idx="20">
                  <c:v>2.73</c:v>
                </c:pt>
                <c:pt idx="21">
                  <c:v>2.77</c:v>
                </c:pt>
                <c:pt idx="22">
                  <c:v>2.82</c:v>
                </c:pt>
                <c:pt idx="23">
                  <c:v>2.98</c:v>
                </c:pt>
                <c:pt idx="24">
                  <c:v>3.08</c:v>
                </c:pt>
                <c:pt idx="25">
                  <c:v>3.21</c:v>
                </c:pt>
                <c:pt idx="26">
                  <c:v>3.21</c:v>
                </c:pt>
                <c:pt idx="27">
                  <c:v>2.9899999999999998</c:v>
                </c:pt>
                <c:pt idx="28">
                  <c:v>3.07</c:v>
                </c:pt>
                <c:pt idx="29">
                  <c:v>3.17</c:v>
                </c:pt>
                <c:pt idx="30">
                  <c:v>3.04</c:v>
                </c:pt>
                <c:pt idx="31">
                  <c:v>3.1</c:v>
                </c:pt>
                <c:pt idx="32">
                  <c:v>3.11</c:v>
                </c:pt>
                <c:pt idx="33">
                  <c:v>3.08</c:v>
                </c:pt>
                <c:pt idx="34">
                  <c:v>3.24</c:v>
                </c:pt>
                <c:pt idx="35">
                  <c:v>3.16</c:v>
                </c:pt>
                <c:pt idx="36">
                  <c:v>3.06</c:v>
                </c:pt>
                <c:pt idx="37">
                  <c:v>3.03</c:v>
                </c:pt>
                <c:pt idx="38">
                  <c:v>2.92</c:v>
                </c:pt>
                <c:pt idx="39">
                  <c:v>2.9299999999999997</c:v>
                </c:pt>
                <c:pt idx="40">
                  <c:v>2.9</c:v>
                </c:pt>
                <c:pt idx="41">
                  <c:v>2.7800000000000002</c:v>
                </c:pt>
                <c:pt idx="42">
                  <c:v>2.7800000000000002</c:v>
                </c:pt>
                <c:pt idx="43">
                  <c:v>2.9299999999999997</c:v>
                </c:pt>
                <c:pt idx="44">
                  <c:v>3.57</c:v>
                </c:pt>
                <c:pt idx="45">
                  <c:v>3.61</c:v>
                </c:pt>
                <c:pt idx="46">
                  <c:v>3.51</c:v>
                </c:pt>
                <c:pt idx="47">
                  <c:v>3.15</c:v>
                </c:pt>
                <c:pt idx="48">
                  <c:v>3.02</c:v>
                </c:pt>
                <c:pt idx="49">
                  <c:v>3.3299999999999992</c:v>
                </c:pt>
                <c:pt idx="50">
                  <c:v>3.4099999999999997</c:v>
                </c:pt>
                <c:pt idx="51">
                  <c:v>3.6</c:v>
                </c:pt>
                <c:pt idx="52">
                  <c:v>3.42</c:v>
                </c:pt>
                <c:pt idx="53">
                  <c:v>3.63</c:v>
                </c:pt>
                <c:pt idx="54">
                  <c:v>3.92</c:v>
                </c:pt>
                <c:pt idx="55">
                  <c:v>4.1199999999999983</c:v>
                </c:pt>
                <c:pt idx="56">
                  <c:v>3.84</c:v>
                </c:pt>
                <c:pt idx="57">
                  <c:v>3.4</c:v>
                </c:pt>
                <c:pt idx="58">
                  <c:v>3.52</c:v>
                </c:pt>
                <c:pt idx="59">
                  <c:v>3.25</c:v>
                </c:pt>
                <c:pt idx="60">
                  <c:v>3.4499999999999997</c:v>
                </c:pt>
                <c:pt idx="61">
                  <c:v>3.17</c:v>
                </c:pt>
                <c:pt idx="62">
                  <c:v>3.3299999999999992</c:v>
                </c:pt>
                <c:pt idx="63">
                  <c:v>3.12</c:v>
                </c:pt>
                <c:pt idx="64">
                  <c:v>3.2</c:v>
                </c:pt>
                <c:pt idx="65">
                  <c:v>3.05</c:v>
                </c:pt>
                <c:pt idx="66">
                  <c:v>3</c:v>
                </c:pt>
                <c:pt idx="67">
                  <c:v>2.8899999999999997</c:v>
                </c:pt>
                <c:pt idx="68">
                  <c:v>3.19</c:v>
                </c:pt>
                <c:pt idx="69">
                  <c:v>3.04</c:v>
                </c:pt>
                <c:pt idx="70">
                  <c:v>2.88</c:v>
                </c:pt>
                <c:pt idx="71">
                  <c:v>2.64</c:v>
                </c:pt>
                <c:pt idx="72">
                  <c:v>2.69</c:v>
                </c:pt>
                <c:pt idx="73">
                  <c:v>3.07</c:v>
                </c:pt>
                <c:pt idx="74">
                  <c:v>3.38</c:v>
                </c:pt>
                <c:pt idx="75">
                  <c:v>4.1199999999999983</c:v>
                </c:pt>
                <c:pt idx="76">
                  <c:v>4.8</c:v>
                </c:pt>
                <c:pt idx="77">
                  <c:v>4.09</c:v>
                </c:pt>
                <c:pt idx="78">
                  <c:v>3.8899999999999997</c:v>
                </c:pt>
                <c:pt idx="79">
                  <c:v>3.52</c:v>
                </c:pt>
                <c:pt idx="80">
                  <c:v>3.4099999999999997</c:v>
                </c:pt>
                <c:pt idx="81">
                  <c:v>2.75</c:v>
                </c:pt>
                <c:pt idx="82">
                  <c:v>3.11</c:v>
                </c:pt>
                <c:pt idx="83">
                  <c:v>2.71</c:v>
                </c:pt>
                <c:pt idx="84">
                  <c:v>2.5299999999999998</c:v>
                </c:pt>
                <c:pt idx="85">
                  <c:v>2.46</c:v>
                </c:pt>
                <c:pt idx="86">
                  <c:v>2.67</c:v>
                </c:pt>
                <c:pt idx="87">
                  <c:v>2.59</c:v>
                </c:pt>
                <c:pt idx="88">
                  <c:v>2.65</c:v>
                </c:pt>
                <c:pt idx="89">
                  <c:v>2.9899999999999998</c:v>
                </c:pt>
                <c:pt idx="90">
                  <c:v>3.11</c:v>
                </c:pt>
                <c:pt idx="91">
                  <c:v>3.05</c:v>
                </c:pt>
                <c:pt idx="92">
                  <c:v>3.2600000000000002</c:v>
                </c:pt>
                <c:pt idx="93">
                  <c:v>3.94</c:v>
                </c:pt>
                <c:pt idx="94">
                  <c:v>3.03</c:v>
                </c:pt>
                <c:pt idx="95">
                  <c:v>3.21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5B-4597-B627-2B0DE3AB0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746864"/>
        <c:axId val="499741376"/>
      </c:lineChart>
      <c:dateAx>
        <c:axId val="49974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th-TH"/>
          </a:p>
        </c:txPr>
        <c:crossAx val="499741376"/>
        <c:crosses val="autoZero"/>
        <c:auto val="0"/>
        <c:lblOffset val="100"/>
        <c:baseTimeUnit val="months"/>
      </c:dateAx>
      <c:valAx>
        <c:axId val="499741376"/>
        <c:scaling>
          <c:orientation val="minMax"/>
          <c:max val="5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บาท/ฟอง</a:t>
                </a:r>
              </a:p>
            </c:rich>
          </c:tx>
          <c:layout>
            <c:manualLayout>
              <c:xMode val="edge"/>
              <c:yMode val="edge"/>
              <c:x val="4.0880498083432665E-2"/>
              <c:y val="5.4775814313533434E-2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crossAx val="499746864"/>
        <c:crosses val="autoZero"/>
        <c:crossBetween val="between"/>
        <c:majorUnit val="1"/>
      </c:valAx>
    </c:plotArea>
    <c:legend>
      <c:legendPos val="b"/>
      <c:layout>
        <c:manualLayout>
          <c:xMode val="edge"/>
          <c:yMode val="edge"/>
          <c:x val="0.1778554229367327"/>
          <c:y val="0.94976968503937054"/>
          <c:w val="0.67259103741506576"/>
          <c:h val="5.023031496062991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 ณ ไร่นา (บาท/กก.)</c:v>
                </c:pt>
              </c:strCache>
            </c:strRef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Sheet1!$B$2:$B$133</c:f>
              <c:numCache>
                <c:formatCode>General</c:formatCode>
                <c:ptCount val="132"/>
                <c:pt idx="0">
                  <c:v>3.31</c:v>
                </c:pt>
                <c:pt idx="1">
                  <c:v>3.9</c:v>
                </c:pt>
                <c:pt idx="2">
                  <c:v>2.89</c:v>
                </c:pt>
                <c:pt idx="3">
                  <c:v>3.18</c:v>
                </c:pt>
                <c:pt idx="4">
                  <c:v>4.18</c:v>
                </c:pt>
                <c:pt idx="5">
                  <c:v>4.1399999999999997</c:v>
                </c:pt>
                <c:pt idx="6">
                  <c:v>3.51</c:v>
                </c:pt>
                <c:pt idx="7">
                  <c:v>3.84</c:v>
                </c:pt>
                <c:pt idx="8">
                  <c:v>3.39</c:v>
                </c:pt>
                <c:pt idx="9">
                  <c:v>3.25</c:v>
                </c:pt>
                <c:pt idx="10">
                  <c:v>3.85</c:v>
                </c:pt>
                <c:pt idx="11">
                  <c:v>4.3600000000000003</c:v>
                </c:pt>
                <c:pt idx="12">
                  <c:v>3.88</c:v>
                </c:pt>
                <c:pt idx="13">
                  <c:v>3.57</c:v>
                </c:pt>
                <c:pt idx="14">
                  <c:v>3.48</c:v>
                </c:pt>
                <c:pt idx="15">
                  <c:v>3.42</c:v>
                </c:pt>
                <c:pt idx="16">
                  <c:v>3.38</c:v>
                </c:pt>
                <c:pt idx="17">
                  <c:v>3.86</c:v>
                </c:pt>
                <c:pt idx="18">
                  <c:v>4.08</c:v>
                </c:pt>
                <c:pt idx="19">
                  <c:v>4.53</c:v>
                </c:pt>
                <c:pt idx="20">
                  <c:v>4.83</c:v>
                </c:pt>
                <c:pt idx="21">
                  <c:v>5.17</c:v>
                </c:pt>
                <c:pt idx="22">
                  <c:v>6.13</c:v>
                </c:pt>
                <c:pt idx="23">
                  <c:v>6.92</c:v>
                </c:pt>
                <c:pt idx="24">
                  <c:v>8.6300000000000008</c:v>
                </c:pt>
                <c:pt idx="25">
                  <c:v>7.19</c:v>
                </c:pt>
                <c:pt idx="26">
                  <c:v>5.01</c:v>
                </c:pt>
                <c:pt idx="27">
                  <c:v>4.75</c:v>
                </c:pt>
                <c:pt idx="28">
                  <c:v>5.28</c:v>
                </c:pt>
                <c:pt idx="29">
                  <c:v>5.39</c:v>
                </c:pt>
                <c:pt idx="30">
                  <c:v>4.71</c:v>
                </c:pt>
                <c:pt idx="31">
                  <c:v>5.07</c:v>
                </c:pt>
                <c:pt idx="32">
                  <c:v>5.05</c:v>
                </c:pt>
                <c:pt idx="33">
                  <c:v>4.05</c:v>
                </c:pt>
                <c:pt idx="34">
                  <c:v>4.71</c:v>
                </c:pt>
                <c:pt idx="35">
                  <c:v>4.8499999999999996</c:v>
                </c:pt>
                <c:pt idx="36">
                  <c:v>4.8899999999999997</c:v>
                </c:pt>
                <c:pt idx="37">
                  <c:v>5.46</c:v>
                </c:pt>
                <c:pt idx="38">
                  <c:v>5.71</c:v>
                </c:pt>
                <c:pt idx="39">
                  <c:v>5.73</c:v>
                </c:pt>
                <c:pt idx="40">
                  <c:v>5.2</c:v>
                </c:pt>
                <c:pt idx="41">
                  <c:v>5.04</c:v>
                </c:pt>
                <c:pt idx="42">
                  <c:v>5.52</c:v>
                </c:pt>
                <c:pt idx="43">
                  <c:v>4.95</c:v>
                </c:pt>
                <c:pt idx="44">
                  <c:v>4.38</c:v>
                </c:pt>
                <c:pt idx="45">
                  <c:v>3.66</c:v>
                </c:pt>
                <c:pt idx="46">
                  <c:v>3.82</c:v>
                </c:pt>
                <c:pt idx="47">
                  <c:v>2.91</c:v>
                </c:pt>
                <c:pt idx="48">
                  <c:v>3.15</c:v>
                </c:pt>
                <c:pt idx="49">
                  <c:v>3.38</c:v>
                </c:pt>
                <c:pt idx="50">
                  <c:v>3.54</c:v>
                </c:pt>
                <c:pt idx="51">
                  <c:v>3.01</c:v>
                </c:pt>
                <c:pt idx="52">
                  <c:v>3.11</c:v>
                </c:pt>
                <c:pt idx="53">
                  <c:v>3.52</c:v>
                </c:pt>
                <c:pt idx="54">
                  <c:v>3.3</c:v>
                </c:pt>
                <c:pt idx="55">
                  <c:v>3.41</c:v>
                </c:pt>
                <c:pt idx="56">
                  <c:v>3.81</c:v>
                </c:pt>
                <c:pt idx="57">
                  <c:v>3.84</c:v>
                </c:pt>
                <c:pt idx="58">
                  <c:v>4.28</c:v>
                </c:pt>
                <c:pt idx="59">
                  <c:v>5.05</c:v>
                </c:pt>
                <c:pt idx="60">
                  <c:v>5.19</c:v>
                </c:pt>
                <c:pt idx="61">
                  <c:v>5.52</c:v>
                </c:pt>
                <c:pt idx="62">
                  <c:v>4.7</c:v>
                </c:pt>
                <c:pt idx="63">
                  <c:v>3.3</c:v>
                </c:pt>
                <c:pt idx="64">
                  <c:v>3.43</c:v>
                </c:pt>
                <c:pt idx="65">
                  <c:v>3.9</c:v>
                </c:pt>
                <c:pt idx="66">
                  <c:v>4.33</c:v>
                </c:pt>
                <c:pt idx="67">
                  <c:v>4.1399999999999997</c:v>
                </c:pt>
                <c:pt idx="68">
                  <c:v>3.85</c:v>
                </c:pt>
                <c:pt idx="69">
                  <c:v>4.1100000000000003</c:v>
                </c:pt>
                <c:pt idx="70">
                  <c:v>4.59</c:v>
                </c:pt>
                <c:pt idx="71">
                  <c:v>5.19</c:v>
                </c:pt>
                <c:pt idx="72">
                  <c:v>5.47</c:v>
                </c:pt>
                <c:pt idx="73">
                  <c:v>5.76</c:v>
                </c:pt>
                <c:pt idx="74">
                  <c:v>3.97</c:v>
                </c:pt>
                <c:pt idx="75">
                  <c:v>3.3</c:v>
                </c:pt>
                <c:pt idx="76">
                  <c:v>3.61</c:v>
                </c:pt>
                <c:pt idx="77">
                  <c:v>4.1900000000000004</c:v>
                </c:pt>
                <c:pt idx="78">
                  <c:v>3.68</c:v>
                </c:pt>
                <c:pt idx="79">
                  <c:v>3.37</c:v>
                </c:pt>
                <c:pt idx="80">
                  <c:v>3.42</c:v>
                </c:pt>
                <c:pt idx="81">
                  <c:v>3.91</c:v>
                </c:pt>
                <c:pt idx="82">
                  <c:v>4.1900000000000004</c:v>
                </c:pt>
                <c:pt idx="83">
                  <c:v>4.51</c:v>
                </c:pt>
                <c:pt idx="84">
                  <c:v>5.23</c:v>
                </c:pt>
                <c:pt idx="85">
                  <c:v>4.8600000000000003</c:v>
                </c:pt>
                <c:pt idx="86">
                  <c:v>4.5</c:v>
                </c:pt>
                <c:pt idx="87">
                  <c:v>5.13</c:v>
                </c:pt>
                <c:pt idx="88">
                  <c:v>5.24</c:v>
                </c:pt>
                <c:pt idx="89">
                  <c:v>5.43</c:v>
                </c:pt>
                <c:pt idx="90">
                  <c:v>6.73</c:v>
                </c:pt>
                <c:pt idx="91">
                  <c:v>6.06</c:v>
                </c:pt>
                <c:pt idx="92">
                  <c:v>5.51</c:v>
                </c:pt>
                <c:pt idx="93">
                  <c:v>5.58</c:v>
                </c:pt>
                <c:pt idx="94">
                  <c:v>5.44</c:v>
                </c:pt>
                <c:pt idx="95">
                  <c:v>5.44</c:v>
                </c:pt>
                <c:pt idx="96">
                  <c:v>5.41</c:v>
                </c:pt>
                <c:pt idx="97">
                  <c:v>5.93</c:v>
                </c:pt>
                <c:pt idx="98">
                  <c:v>4.8099999999999996</c:v>
                </c:pt>
                <c:pt idx="99">
                  <c:v>4.1500000000000004</c:v>
                </c:pt>
                <c:pt idx="100">
                  <c:v>4.32</c:v>
                </c:pt>
                <c:pt idx="101">
                  <c:v>3.75</c:v>
                </c:pt>
                <c:pt idx="102">
                  <c:v>3.59</c:v>
                </c:pt>
                <c:pt idx="103">
                  <c:v>3.4</c:v>
                </c:pt>
                <c:pt idx="104">
                  <c:v>3.72</c:v>
                </c:pt>
                <c:pt idx="105">
                  <c:v>3.49</c:v>
                </c:pt>
                <c:pt idx="106">
                  <c:v>3.33</c:v>
                </c:pt>
                <c:pt idx="107">
                  <c:v>2.8</c:v>
                </c:pt>
                <c:pt idx="108">
                  <c:v>2.95</c:v>
                </c:pt>
                <c:pt idx="109">
                  <c:v>3.44</c:v>
                </c:pt>
                <c:pt idx="110">
                  <c:v>2.92</c:v>
                </c:pt>
                <c:pt idx="111">
                  <c:v>2.81</c:v>
                </c:pt>
                <c:pt idx="112">
                  <c:v>3.11</c:v>
                </c:pt>
                <c:pt idx="113">
                  <c:v>4</c:v>
                </c:pt>
                <c:pt idx="114">
                  <c:v>3.59</c:v>
                </c:pt>
                <c:pt idx="115">
                  <c:v>3.18</c:v>
                </c:pt>
                <c:pt idx="116">
                  <c:v>3.01</c:v>
                </c:pt>
                <c:pt idx="117">
                  <c:v>2.83</c:v>
                </c:pt>
                <c:pt idx="118">
                  <c:v>2.52</c:v>
                </c:pt>
                <c:pt idx="119">
                  <c:v>2.4900000000000002</c:v>
                </c:pt>
                <c:pt idx="120">
                  <c:v>2.46</c:v>
                </c:pt>
                <c:pt idx="121">
                  <c:v>2.5299999999999998</c:v>
                </c:pt>
                <c:pt idx="122">
                  <c:v>2.17</c:v>
                </c:pt>
                <c:pt idx="123">
                  <c:v>1.91</c:v>
                </c:pt>
                <c:pt idx="124">
                  <c:v>1.94</c:v>
                </c:pt>
                <c:pt idx="125">
                  <c:v>2.97</c:v>
                </c:pt>
                <c:pt idx="126">
                  <c:v>2.65</c:v>
                </c:pt>
                <c:pt idx="127">
                  <c:v>2.38</c:v>
                </c:pt>
                <c:pt idx="128">
                  <c:v>2.58</c:v>
                </c:pt>
                <c:pt idx="129">
                  <c:v>2.85</c:v>
                </c:pt>
                <c:pt idx="130">
                  <c:v>3.56</c:v>
                </c:pt>
                <c:pt idx="131">
                  <c:v>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74-44B7-B7DB-B4A0AFAC48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 ณ โรงสกัด (บาท/กก.)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Sheet1!$C$2:$C$133</c:f>
              <c:numCache>
                <c:formatCode>General</c:formatCode>
                <c:ptCount val="132"/>
                <c:pt idx="0">
                  <c:v>3.98</c:v>
                </c:pt>
                <c:pt idx="1">
                  <c:v>4.49</c:v>
                </c:pt>
                <c:pt idx="2">
                  <c:v>3.44</c:v>
                </c:pt>
                <c:pt idx="3">
                  <c:v>3.92</c:v>
                </c:pt>
                <c:pt idx="4">
                  <c:v>5</c:v>
                </c:pt>
                <c:pt idx="5">
                  <c:v>4.9000000000000004</c:v>
                </c:pt>
                <c:pt idx="6">
                  <c:v>4.09</c:v>
                </c:pt>
                <c:pt idx="7">
                  <c:v>4.5199999999999996</c:v>
                </c:pt>
                <c:pt idx="8">
                  <c:v>4.01</c:v>
                </c:pt>
                <c:pt idx="9">
                  <c:v>3.73</c:v>
                </c:pt>
                <c:pt idx="10">
                  <c:v>4.3899999999999997</c:v>
                </c:pt>
                <c:pt idx="11">
                  <c:v>4.95</c:v>
                </c:pt>
                <c:pt idx="12">
                  <c:v>4.45</c:v>
                </c:pt>
                <c:pt idx="13">
                  <c:v>4.22</c:v>
                </c:pt>
                <c:pt idx="14">
                  <c:v>4.17</c:v>
                </c:pt>
                <c:pt idx="15">
                  <c:v>3.93</c:v>
                </c:pt>
                <c:pt idx="16">
                  <c:v>4.0999999999999996</c:v>
                </c:pt>
                <c:pt idx="17">
                  <c:v>4.53</c:v>
                </c:pt>
                <c:pt idx="18">
                  <c:v>4.6500000000000004</c:v>
                </c:pt>
                <c:pt idx="19">
                  <c:v>5.31</c:v>
                </c:pt>
                <c:pt idx="20">
                  <c:v>5.52</c:v>
                </c:pt>
                <c:pt idx="21">
                  <c:v>5.97</c:v>
                </c:pt>
                <c:pt idx="22">
                  <c:v>7</c:v>
                </c:pt>
                <c:pt idx="23">
                  <c:v>7.7</c:v>
                </c:pt>
                <c:pt idx="24">
                  <c:v>9.57</c:v>
                </c:pt>
                <c:pt idx="25">
                  <c:v>8.7899999999999991</c:v>
                </c:pt>
                <c:pt idx="26">
                  <c:v>6.02</c:v>
                </c:pt>
                <c:pt idx="27">
                  <c:v>5.98</c:v>
                </c:pt>
                <c:pt idx="28">
                  <c:v>6.31</c:v>
                </c:pt>
                <c:pt idx="29">
                  <c:v>6.21</c:v>
                </c:pt>
                <c:pt idx="30">
                  <c:v>5.49</c:v>
                </c:pt>
                <c:pt idx="31">
                  <c:v>5.9</c:v>
                </c:pt>
                <c:pt idx="32">
                  <c:v>5.79</c:v>
                </c:pt>
                <c:pt idx="33">
                  <c:v>4.68</c:v>
                </c:pt>
                <c:pt idx="34">
                  <c:v>5.43</c:v>
                </c:pt>
                <c:pt idx="35">
                  <c:v>5.69</c:v>
                </c:pt>
                <c:pt idx="36">
                  <c:v>5.77</c:v>
                </c:pt>
                <c:pt idx="37">
                  <c:v>6.39</c:v>
                </c:pt>
                <c:pt idx="38">
                  <c:v>6.47</c:v>
                </c:pt>
                <c:pt idx="39">
                  <c:v>6.53</c:v>
                </c:pt>
                <c:pt idx="40">
                  <c:v>5.96</c:v>
                </c:pt>
                <c:pt idx="41">
                  <c:v>6.02</c:v>
                </c:pt>
                <c:pt idx="42">
                  <c:v>6.44</c:v>
                </c:pt>
                <c:pt idx="43">
                  <c:v>5.74</c:v>
                </c:pt>
                <c:pt idx="44">
                  <c:v>5.0999999999999996</c:v>
                </c:pt>
                <c:pt idx="45">
                  <c:v>4.5999999999999996</c:v>
                </c:pt>
                <c:pt idx="46">
                  <c:v>4.51</c:v>
                </c:pt>
                <c:pt idx="47">
                  <c:v>3.83</c:v>
                </c:pt>
                <c:pt idx="48">
                  <c:v>4.3499999999999996</c:v>
                </c:pt>
                <c:pt idx="49">
                  <c:v>4.3899999999999997</c:v>
                </c:pt>
                <c:pt idx="50">
                  <c:v>4.32</c:v>
                </c:pt>
                <c:pt idx="51">
                  <c:v>3.73</c:v>
                </c:pt>
                <c:pt idx="52">
                  <c:v>3.77</c:v>
                </c:pt>
                <c:pt idx="53">
                  <c:v>4.3899999999999997</c:v>
                </c:pt>
                <c:pt idx="54">
                  <c:v>4</c:v>
                </c:pt>
                <c:pt idx="55">
                  <c:v>4.3</c:v>
                </c:pt>
                <c:pt idx="56">
                  <c:v>4.68</c:v>
                </c:pt>
                <c:pt idx="57">
                  <c:v>4.5199999999999996</c:v>
                </c:pt>
                <c:pt idx="58">
                  <c:v>5.22</c:v>
                </c:pt>
                <c:pt idx="59">
                  <c:v>5.83</c:v>
                </c:pt>
                <c:pt idx="60">
                  <c:v>6.03</c:v>
                </c:pt>
                <c:pt idx="61">
                  <c:v>6.39</c:v>
                </c:pt>
                <c:pt idx="62">
                  <c:v>5.48</c:v>
                </c:pt>
                <c:pt idx="63">
                  <c:v>4.21</c:v>
                </c:pt>
                <c:pt idx="64">
                  <c:v>4.5</c:v>
                </c:pt>
                <c:pt idx="65">
                  <c:v>4.8099999999999996</c:v>
                </c:pt>
                <c:pt idx="66">
                  <c:v>5.39</c:v>
                </c:pt>
                <c:pt idx="67">
                  <c:v>5.09</c:v>
                </c:pt>
                <c:pt idx="68">
                  <c:v>4.8</c:v>
                </c:pt>
                <c:pt idx="69">
                  <c:v>5</c:v>
                </c:pt>
                <c:pt idx="70">
                  <c:v>5.67</c:v>
                </c:pt>
                <c:pt idx="71">
                  <c:v>6.17</c:v>
                </c:pt>
                <c:pt idx="72">
                  <c:v>6.48</c:v>
                </c:pt>
                <c:pt idx="73">
                  <c:v>6.61</c:v>
                </c:pt>
                <c:pt idx="74">
                  <c:v>5.26</c:v>
                </c:pt>
                <c:pt idx="75">
                  <c:v>4.6900000000000004</c:v>
                </c:pt>
                <c:pt idx="76">
                  <c:v>4.6100000000000003</c:v>
                </c:pt>
                <c:pt idx="77">
                  <c:v>5.14</c:v>
                </c:pt>
                <c:pt idx="78">
                  <c:v>4.46</c:v>
                </c:pt>
                <c:pt idx="79">
                  <c:v>4.29</c:v>
                </c:pt>
                <c:pt idx="80">
                  <c:v>3.86</c:v>
                </c:pt>
                <c:pt idx="81">
                  <c:v>4.34</c:v>
                </c:pt>
                <c:pt idx="82">
                  <c:v>4.71</c:v>
                </c:pt>
                <c:pt idx="83">
                  <c:v>5</c:v>
                </c:pt>
                <c:pt idx="84">
                  <c:v>5.7</c:v>
                </c:pt>
                <c:pt idx="85">
                  <c:v>5.48</c:v>
                </c:pt>
                <c:pt idx="86">
                  <c:v>4.95</c:v>
                </c:pt>
                <c:pt idx="87">
                  <c:v>5.6</c:v>
                </c:pt>
                <c:pt idx="88">
                  <c:v>5.81</c:v>
                </c:pt>
                <c:pt idx="89">
                  <c:v>5.91</c:v>
                </c:pt>
                <c:pt idx="90">
                  <c:v>7.02</c:v>
                </c:pt>
                <c:pt idx="91">
                  <c:v>6.13</c:v>
                </c:pt>
                <c:pt idx="92">
                  <c:v>5.83</c:v>
                </c:pt>
                <c:pt idx="93">
                  <c:v>5.91</c:v>
                </c:pt>
                <c:pt idx="94">
                  <c:v>5.85</c:v>
                </c:pt>
                <c:pt idx="95">
                  <c:v>5.87</c:v>
                </c:pt>
                <c:pt idx="96">
                  <c:v>5.77</c:v>
                </c:pt>
                <c:pt idx="97">
                  <c:v>6.14</c:v>
                </c:pt>
                <c:pt idx="98">
                  <c:v>5.49</c:v>
                </c:pt>
                <c:pt idx="99">
                  <c:v>4.8899999999999997</c:v>
                </c:pt>
                <c:pt idx="100">
                  <c:v>4.78</c:v>
                </c:pt>
                <c:pt idx="101">
                  <c:v>4.32</c:v>
                </c:pt>
                <c:pt idx="102">
                  <c:v>4.24</c:v>
                </c:pt>
                <c:pt idx="103">
                  <c:v>4.0999999999999996</c:v>
                </c:pt>
                <c:pt idx="104">
                  <c:v>4.21</c:v>
                </c:pt>
                <c:pt idx="105">
                  <c:v>4.09</c:v>
                </c:pt>
                <c:pt idx="106">
                  <c:v>3.98</c:v>
                </c:pt>
                <c:pt idx="107">
                  <c:v>3.37</c:v>
                </c:pt>
                <c:pt idx="108">
                  <c:v>3.44</c:v>
                </c:pt>
                <c:pt idx="109">
                  <c:v>4.0599999999999996</c:v>
                </c:pt>
                <c:pt idx="110">
                  <c:v>3.69</c:v>
                </c:pt>
                <c:pt idx="111">
                  <c:v>3.16</c:v>
                </c:pt>
                <c:pt idx="112">
                  <c:v>3.45</c:v>
                </c:pt>
                <c:pt idx="113">
                  <c:v>4.29</c:v>
                </c:pt>
                <c:pt idx="114">
                  <c:v>3.89</c:v>
                </c:pt>
                <c:pt idx="115">
                  <c:v>3.43</c:v>
                </c:pt>
                <c:pt idx="116">
                  <c:v>3.29</c:v>
                </c:pt>
                <c:pt idx="117">
                  <c:v>3.11</c:v>
                </c:pt>
                <c:pt idx="118">
                  <c:v>2.76</c:v>
                </c:pt>
                <c:pt idx="119">
                  <c:v>2.82</c:v>
                </c:pt>
                <c:pt idx="120">
                  <c:v>2.79</c:v>
                </c:pt>
                <c:pt idx="121">
                  <c:v>2.85</c:v>
                </c:pt>
                <c:pt idx="122">
                  <c:v>2.36</c:v>
                </c:pt>
                <c:pt idx="123">
                  <c:v>2.2000000000000002</c:v>
                </c:pt>
                <c:pt idx="124">
                  <c:v>2.2799999999999998</c:v>
                </c:pt>
                <c:pt idx="125">
                  <c:v>3.26</c:v>
                </c:pt>
                <c:pt idx="126">
                  <c:v>3.09</c:v>
                </c:pt>
                <c:pt idx="127">
                  <c:v>2.77</c:v>
                </c:pt>
                <c:pt idx="128">
                  <c:v>2.79</c:v>
                </c:pt>
                <c:pt idx="129">
                  <c:v>3.15</c:v>
                </c:pt>
                <c:pt idx="130">
                  <c:v>3.94</c:v>
                </c:pt>
                <c:pt idx="131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74-44B7-B7DB-B4A0AFAC48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CPO (เกรดA) ณ กทม (บาท/กก.)</c:v>
                </c:pt>
              </c:strCache>
            </c:strRef>
          </c:tx>
          <c:spPr>
            <a:ln w="222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Sheet1!$D$2:$D$133</c:f>
              <c:numCache>
                <c:formatCode>General</c:formatCode>
                <c:ptCount val="132"/>
                <c:pt idx="0">
                  <c:v>23.5</c:v>
                </c:pt>
                <c:pt idx="1">
                  <c:v>26.12</c:v>
                </c:pt>
                <c:pt idx="2">
                  <c:v>21.79</c:v>
                </c:pt>
                <c:pt idx="3">
                  <c:v>24.16</c:v>
                </c:pt>
                <c:pt idx="4">
                  <c:v>27.52</c:v>
                </c:pt>
                <c:pt idx="5">
                  <c:v>26.5</c:v>
                </c:pt>
                <c:pt idx="6">
                  <c:v>22.72</c:v>
                </c:pt>
                <c:pt idx="7">
                  <c:v>24.56</c:v>
                </c:pt>
                <c:pt idx="8">
                  <c:v>22.65</c:v>
                </c:pt>
                <c:pt idx="9">
                  <c:v>21.48</c:v>
                </c:pt>
                <c:pt idx="10">
                  <c:v>24</c:v>
                </c:pt>
                <c:pt idx="11">
                  <c:v>26.9</c:v>
                </c:pt>
                <c:pt idx="12">
                  <c:v>26.36</c:v>
                </c:pt>
                <c:pt idx="13">
                  <c:v>25.73</c:v>
                </c:pt>
                <c:pt idx="14">
                  <c:v>25.92</c:v>
                </c:pt>
                <c:pt idx="15">
                  <c:v>25.43</c:v>
                </c:pt>
                <c:pt idx="16">
                  <c:v>25.66</c:v>
                </c:pt>
                <c:pt idx="17">
                  <c:v>25.61</c:v>
                </c:pt>
                <c:pt idx="18">
                  <c:v>25.38</c:v>
                </c:pt>
                <c:pt idx="19">
                  <c:v>27.49</c:v>
                </c:pt>
                <c:pt idx="20">
                  <c:v>27.95</c:v>
                </c:pt>
                <c:pt idx="21">
                  <c:v>31.01</c:v>
                </c:pt>
                <c:pt idx="22">
                  <c:v>38.909999999999997</c:v>
                </c:pt>
                <c:pt idx="23">
                  <c:v>43.8</c:v>
                </c:pt>
                <c:pt idx="24">
                  <c:v>58.2</c:v>
                </c:pt>
                <c:pt idx="25">
                  <c:v>57.07</c:v>
                </c:pt>
                <c:pt idx="26">
                  <c:v>36</c:v>
                </c:pt>
                <c:pt idx="27">
                  <c:v>36.21</c:v>
                </c:pt>
                <c:pt idx="28">
                  <c:v>36.28</c:v>
                </c:pt>
                <c:pt idx="29">
                  <c:v>34.380000000000003</c:v>
                </c:pt>
                <c:pt idx="30">
                  <c:v>30</c:v>
                </c:pt>
                <c:pt idx="31">
                  <c:v>31.3</c:v>
                </c:pt>
                <c:pt idx="32">
                  <c:v>30.18</c:v>
                </c:pt>
                <c:pt idx="33">
                  <c:v>28.14</c:v>
                </c:pt>
                <c:pt idx="34">
                  <c:v>30.81</c:v>
                </c:pt>
                <c:pt idx="35">
                  <c:v>30.49</c:v>
                </c:pt>
                <c:pt idx="36">
                  <c:v>31.68</c:v>
                </c:pt>
                <c:pt idx="37">
                  <c:v>33.049999999999997</c:v>
                </c:pt>
                <c:pt idx="38">
                  <c:v>34.72</c:v>
                </c:pt>
                <c:pt idx="39">
                  <c:v>35.909999999999997</c:v>
                </c:pt>
                <c:pt idx="40">
                  <c:v>32.869999999999997</c:v>
                </c:pt>
                <c:pt idx="41">
                  <c:v>32.79</c:v>
                </c:pt>
                <c:pt idx="42">
                  <c:v>35.08</c:v>
                </c:pt>
                <c:pt idx="43">
                  <c:v>31.46</c:v>
                </c:pt>
                <c:pt idx="44">
                  <c:v>28.9</c:v>
                </c:pt>
                <c:pt idx="45">
                  <c:v>25.62</c:v>
                </c:pt>
                <c:pt idx="46">
                  <c:v>25.3</c:v>
                </c:pt>
                <c:pt idx="47">
                  <c:v>22.95</c:v>
                </c:pt>
                <c:pt idx="48">
                  <c:v>25</c:v>
                </c:pt>
                <c:pt idx="49">
                  <c:v>25</c:v>
                </c:pt>
                <c:pt idx="50">
                  <c:v>24.49</c:v>
                </c:pt>
                <c:pt idx="51">
                  <c:v>23.39</c:v>
                </c:pt>
                <c:pt idx="52">
                  <c:v>23.02</c:v>
                </c:pt>
                <c:pt idx="53">
                  <c:v>25.12</c:v>
                </c:pt>
                <c:pt idx="54">
                  <c:v>23.73</c:v>
                </c:pt>
                <c:pt idx="55">
                  <c:v>23.58</c:v>
                </c:pt>
                <c:pt idx="56">
                  <c:v>24.68</c:v>
                </c:pt>
                <c:pt idx="57">
                  <c:v>24.62</c:v>
                </c:pt>
                <c:pt idx="58">
                  <c:v>28.34</c:v>
                </c:pt>
                <c:pt idx="59">
                  <c:v>31.9</c:v>
                </c:pt>
                <c:pt idx="60">
                  <c:v>33.07</c:v>
                </c:pt>
                <c:pt idx="61">
                  <c:v>34.5</c:v>
                </c:pt>
                <c:pt idx="62">
                  <c:v>31.65</c:v>
                </c:pt>
                <c:pt idx="63">
                  <c:v>27.73</c:v>
                </c:pt>
                <c:pt idx="64">
                  <c:v>27.84</c:v>
                </c:pt>
                <c:pt idx="65">
                  <c:v>26.68</c:v>
                </c:pt>
                <c:pt idx="66">
                  <c:v>26.8</c:v>
                </c:pt>
                <c:pt idx="67">
                  <c:v>25.36</c:v>
                </c:pt>
                <c:pt idx="68">
                  <c:v>24.27</c:v>
                </c:pt>
                <c:pt idx="69">
                  <c:v>25.27</c:v>
                </c:pt>
                <c:pt idx="70">
                  <c:v>29.08</c:v>
                </c:pt>
                <c:pt idx="71">
                  <c:v>30.59</c:v>
                </c:pt>
                <c:pt idx="72">
                  <c:v>35.44</c:v>
                </c:pt>
                <c:pt idx="73">
                  <c:v>36.39</c:v>
                </c:pt>
                <c:pt idx="74">
                  <c:v>28.54</c:v>
                </c:pt>
                <c:pt idx="75">
                  <c:v>26.15</c:v>
                </c:pt>
                <c:pt idx="76">
                  <c:v>26.17</c:v>
                </c:pt>
                <c:pt idx="77">
                  <c:v>27.43</c:v>
                </c:pt>
                <c:pt idx="78">
                  <c:v>26.22</c:v>
                </c:pt>
                <c:pt idx="79">
                  <c:v>25.29</c:v>
                </c:pt>
                <c:pt idx="80">
                  <c:v>21.5</c:v>
                </c:pt>
                <c:pt idx="81">
                  <c:v>23.94</c:v>
                </c:pt>
                <c:pt idx="82">
                  <c:v>24.94</c:v>
                </c:pt>
                <c:pt idx="83">
                  <c:v>26</c:v>
                </c:pt>
                <c:pt idx="84">
                  <c:v>29.63</c:v>
                </c:pt>
                <c:pt idx="85">
                  <c:v>30.1</c:v>
                </c:pt>
                <c:pt idx="86">
                  <c:v>29.02</c:v>
                </c:pt>
                <c:pt idx="87">
                  <c:v>32.26</c:v>
                </c:pt>
                <c:pt idx="88">
                  <c:v>33.93</c:v>
                </c:pt>
                <c:pt idx="89">
                  <c:v>35.5</c:v>
                </c:pt>
                <c:pt idx="90">
                  <c:v>37.49</c:v>
                </c:pt>
                <c:pt idx="91">
                  <c:v>34</c:v>
                </c:pt>
                <c:pt idx="92">
                  <c:v>31.05</c:v>
                </c:pt>
                <c:pt idx="93">
                  <c:v>30</c:v>
                </c:pt>
                <c:pt idx="94">
                  <c:v>29.63</c:v>
                </c:pt>
                <c:pt idx="95">
                  <c:v>30.8</c:v>
                </c:pt>
                <c:pt idx="96">
                  <c:v>31.4</c:v>
                </c:pt>
                <c:pt idx="97">
                  <c:v>31.97</c:v>
                </c:pt>
                <c:pt idx="98">
                  <c:v>28.97</c:v>
                </c:pt>
                <c:pt idx="99">
                  <c:v>26.91</c:v>
                </c:pt>
                <c:pt idx="100">
                  <c:v>26.77</c:v>
                </c:pt>
                <c:pt idx="101">
                  <c:v>23.84</c:v>
                </c:pt>
                <c:pt idx="102">
                  <c:v>23.05</c:v>
                </c:pt>
                <c:pt idx="103">
                  <c:v>22.13</c:v>
                </c:pt>
                <c:pt idx="104">
                  <c:v>22.11</c:v>
                </c:pt>
                <c:pt idx="105">
                  <c:v>21.59</c:v>
                </c:pt>
                <c:pt idx="106">
                  <c:v>20.73</c:v>
                </c:pt>
                <c:pt idx="107">
                  <c:v>19.12</c:v>
                </c:pt>
                <c:pt idx="108">
                  <c:v>19.36</c:v>
                </c:pt>
                <c:pt idx="109">
                  <c:v>21.28</c:v>
                </c:pt>
                <c:pt idx="110">
                  <c:v>20.37</c:v>
                </c:pt>
                <c:pt idx="111">
                  <c:v>18.97</c:v>
                </c:pt>
                <c:pt idx="112">
                  <c:v>20.100000000000001</c:v>
                </c:pt>
                <c:pt idx="113">
                  <c:v>23.2</c:v>
                </c:pt>
                <c:pt idx="114">
                  <c:v>21.59</c:v>
                </c:pt>
                <c:pt idx="115">
                  <c:v>20.09</c:v>
                </c:pt>
                <c:pt idx="116">
                  <c:v>19.03</c:v>
                </c:pt>
                <c:pt idx="117">
                  <c:v>17.89</c:v>
                </c:pt>
                <c:pt idx="118">
                  <c:v>16.22</c:v>
                </c:pt>
                <c:pt idx="119">
                  <c:v>16.72</c:v>
                </c:pt>
                <c:pt idx="120">
                  <c:v>17</c:v>
                </c:pt>
                <c:pt idx="121">
                  <c:v>16.32</c:v>
                </c:pt>
                <c:pt idx="122">
                  <c:v>14.76</c:v>
                </c:pt>
                <c:pt idx="123">
                  <c:v>15.38</c:v>
                </c:pt>
                <c:pt idx="124">
                  <c:v>16.47</c:v>
                </c:pt>
                <c:pt idx="125">
                  <c:v>19.84</c:v>
                </c:pt>
                <c:pt idx="126">
                  <c:v>18.22</c:v>
                </c:pt>
                <c:pt idx="127">
                  <c:v>16.239999999999998</c:v>
                </c:pt>
                <c:pt idx="128">
                  <c:v>16.16</c:v>
                </c:pt>
                <c:pt idx="129">
                  <c:v>17.13</c:v>
                </c:pt>
                <c:pt idx="130">
                  <c:v>21.48</c:v>
                </c:pt>
                <c:pt idx="131">
                  <c:v>29.75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74-44B7-B7DB-B4A0AFAC48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CPO มาเล (บาท/กก.)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Sheet1!$E$2:$E$133</c:f>
              <c:numCache>
                <c:formatCode>General</c:formatCode>
                <c:ptCount val="132"/>
                <c:pt idx="0">
                  <c:v>18.834006633000001</c:v>
                </c:pt>
                <c:pt idx="1">
                  <c:v>19.523768832000002</c:v>
                </c:pt>
                <c:pt idx="2">
                  <c:v>20.880129264000001</c:v>
                </c:pt>
                <c:pt idx="3">
                  <c:v>25.988536286999999</c:v>
                </c:pt>
                <c:pt idx="4">
                  <c:v>27.725126442000001</c:v>
                </c:pt>
                <c:pt idx="5">
                  <c:v>24.257773425</c:v>
                </c:pt>
                <c:pt idx="6">
                  <c:v>21.130030478000002</c:v>
                </c:pt>
                <c:pt idx="7">
                  <c:v>24.083632670000004</c:v>
                </c:pt>
                <c:pt idx="8">
                  <c:v>22.068553250000004</c:v>
                </c:pt>
                <c:pt idx="9">
                  <c:v>21.866994072000001</c:v>
                </c:pt>
                <c:pt idx="10">
                  <c:v>23.464728820000001</c:v>
                </c:pt>
                <c:pt idx="11">
                  <c:v>25.078970250000001</c:v>
                </c:pt>
                <c:pt idx="12">
                  <c:v>25.313771762000005</c:v>
                </c:pt>
                <c:pt idx="13">
                  <c:v>25.857782093000001</c:v>
                </c:pt>
                <c:pt idx="14">
                  <c:v>26.597792399999999</c:v>
                </c:pt>
                <c:pt idx="15">
                  <c:v>26.671498999000001</c:v>
                </c:pt>
                <c:pt idx="16">
                  <c:v>26.101424696000002</c:v>
                </c:pt>
                <c:pt idx="17">
                  <c:v>24.950557799999999</c:v>
                </c:pt>
                <c:pt idx="18">
                  <c:v>25.484931504000002</c:v>
                </c:pt>
                <c:pt idx="19">
                  <c:v>27.707869288999998</c:v>
                </c:pt>
                <c:pt idx="20">
                  <c:v>27.523937699999998</c:v>
                </c:pt>
                <c:pt idx="21">
                  <c:v>28.493615843000004</c:v>
                </c:pt>
                <c:pt idx="22">
                  <c:v>32.264818609999999</c:v>
                </c:pt>
                <c:pt idx="23">
                  <c:v>35.924670719999995</c:v>
                </c:pt>
                <c:pt idx="24">
                  <c:v>38.419851311999999</c:v>
                </c:pt>
                <c:pt idx="25">
                  <c:v>38.345952295000004</c:v>
                </c:pt>
                <c:pt idx="26">
                  <c:v>34.710359441999998</c:v>
                </c:pt>
                <c:pt idx="27">
                  <c:v>34.190833974</c:v>
                </c:pt>
                <c:pt idx="28">
                  <c:v>35.168183599999999</c:v>
                </c:pt>
                <c:pt idx="29">
                  <c:v>32.906828240000003</c:v>
                </c:pt>
                <c:pt idx="30">
                  <c:v>31.486834900000002</c:v>
                </c:pt>
                <c:pt idx="31">
                  <c:v>31.883349919999997</c:v>
                </c:pt>
                <c:pt idx="32">
                  <c:v>30.669505405000002</c:v>
                </c:pt>
                <c:pt idx="33">
                  <c:v>28.798960775000001</c:v>
                </c:pt>
                <c:pt idx="34">
                  <c:v>31.298000697999999</c:v>
                </c:pt>
                <c:pt idx="35">
                  <c:v>30.666764774999997</c:v>
                </c:pt>
                <c:pt idx="36">
                  <c:v>32.574413649999997</c:v>
                </c:pt>
                <c:pt idx="37">
                  <c:v>32.8478511</c:v>
                </c:pt>
                <c:pt idx="38">
                  <c:v>34.609919038000001</c:v>
                </c:pt>
                <c:pt idx="39">
                  <c:v>36.147567104000004</c:v>
                </c:pt>
                <c:pt idx="40">
                  <c:v>32.518050410999997</c:v>
                </c:pt>
                <c:pt idx="41">
                  <c:v>29.760140991</c:v>
                </c:pt>
                <c:pt idx="42">
                  <c:v>30.594811005</c:v>
                </c:pt>
                <c:pt idx="43">
                  <c:v>29.797646137000001</c:v>
                </c:pt>
                <c:pt idx="44">
                  <c:v>27.864960872000005</c:v>
                </c:pt>
                <c:pt idx="45">
                  <c:v>24.024506822399996</c:v>
                </c:pt>
                <c:pt idx="46">
                  <c:v>23.383530729</c:v>
                </c:pt>
                <c:pt idx="47">
                  <c:v>22.506155177</c:v>
                </c:pt>
                <c:pt idx="48">
                  <c:v>23.827835196000002</c:v>
                </c:pt>
                <c:pt idx="49">
                  <c:v>23.958191832000001</c:v>
                </c:pt>
                <c:pt idx="50">
                  <c:v>23.186218292</c:v>
                </c:pt>
                <c:pt idx="51">
                  <c:v>22.326979997000002</c:v>
                </c:pt>
                <c:pt idx="52">
                  <c:v>23.275237084000004</c:v>
                </c:pt>
                <c:pt idx="53">
                  <c:v>24.053098640000002</c:v>
                </c:pt>
                <c:pt idx="54">
                  <c:v>23.044782959999996</c:v>
                </c:pt>
                <c:pt idx="55">
                  <c:v>23.231425932000001</c:v>
                </c:pt>
                <c:pt idx="56">
                  <c:v>23.326955158000001</c:v>
                </c:pt>
                <c:pt idx="57">
                  <c:v>24.366768880000002</c:v>
                </c:pt>
                <c:pt idx="58">
                  <c:v>26.121148994999995</c:v>
                </c:pt>
                <c:pt idx="59">
                  <c:v>26.196770036</c:v>
                </c:pt>
                <c:pt idx="60">
                  <c:v>25.657110842999998</c:v>
                </c:pt>
                <c:pt idx="61">
                  <c:v>26.874806594999999</c:v>
                </c:pt>
                <c:pt idx="62">
                  <c:v>28.072533126</c:v>
                </c:pt>
                <c:pt idx="63">
                  <c:v>27.154785507999996</c:v>
                </c:pt>
                <c:pt idx="64">
                  <c:v>26.429759355999998</c:v>
                </c:pt>
                <c:pt idx="65">
                  <c:v>25.117193539999995</c:v>
                </c:pt>
                <c:pt idx="66">
                  <c:v>24.356973893999999</c:v>
                </c:pt>
                <c:pt idx="67">
                  <c:v>22.044961799999999</c:v>
                </c:pt>
                <c:pt idx="68">
                  <c:v>21.516620231000001</c:v>
                </c:pt>
                <c:pt idx="69">
                  <c:v>22.143634463999998</c:v>
                </c:pt>
                <c:pt idx="70">
                  <c:v>22.011039056999998</c:v>
                </c:pt>
                <c:pt idx="71">
                  <c:v>21.001206869999997</c:v>
                </c:pt>
                <c:pt idx="72">
                  <c:v>21.375033684000002</c:v>
                </c:pt>
                <c:pt idx="73">
                  <c:v>21.07339584</c:v>
                </c:pt>
                <c:pt idx="74">
                  <c:v>19.894663238999996</c:v>
                </c:pt>
                <c:pt idx="75">
                  <c:v>19.770198191999995</c:v>
                </c:pt>
                <c:pt idx="76">
                  <c:v>20.513659374000003</c:v>
                </c:pt>
                <c:pt idx="77">
                  <c:v>20.857181179999994</c:v>
                </c:pt>
                <c:pt idx="78">
                  <c:v>20.105281013999999</c:v>
                </c:pt>
                <c:pt idx="79">
                  <c:v>17.353068787999998</c:v>
                </c:pt>
                <c:pt idx="80">
                  <c:v>20.345197080000002</c:v>
                </c:pt>
                <c:pt idx="81">
                  <c:v>19.325790723999997</c:v>
                </c:pt>
                <c:pt idx="82">
                  <c:v>18.387194724</c:v>
                </c:pt>
                <c:pt idx="83">
                  <c:v>19.395664434</c:v>
                </c:pt>
                <c:pt idx="84">
                  <c:v>19.563441336</c:v>
                </c:pt>
                <c:pt idx="85">
                  <c:v>21.657247556000002</c:v>
                </c:pt>
                <c:pt idx="86">
                  <c:v>23.206530743999998</c:v>
                </c:pt>
                <c:pt idx="87">
                  <c:v>24.264238508999998</c:v>
                </c:pt>
                <c:pt idx="88">
                  <c:v>23.256253839999996</c:v>
                </c:pt>
                <c:pt idx="89">
                  <c:v>22.014204290999999</c:v>
                </c:pt>
                <c:pt idx="90">
                  <c:v>20.897623281999998</c:v>
                </c:pt>
                <c:pt idx="91">
                  <c:v>23.492497050000001</c:v>
                </c:pt>
                <c:pt idx="92">
                  <c:v>24.564770958</c:v>
                </c:pt>
                <c:pt idx="93">
                  <c:v>23.320804103999997</c:v>
                </c:pt>
                <c:pt idx="94">
                  <c:v>24.385687820000001</c:v>
                </c:pt>
                <c:pt idx="95">
                  <c:v>25.893056889</c:v>
                </c:pt>
                <c:pt idx="96">
                  <c:v>26.125093463999999</c:v>
                </c:pt>
                <c:pt idx="97">
                  <c:v>24.383824000000001</c:v>
                </c:pt>
                <c:pt idx="98">
                  <c:v>23.403031431999999</c:v>
                </c:pt>
                <c:pt idx="99">
                  <c:v>21.747461755</c:v>
                </c:pt>
                <c:pt idx="100">
                  <c:v>22.826259920000005</c:v>
                </c:pt>
                <c:pt idx="101">
                  <c:v>21.313964967</c:v>
                </c:pt>
                <c:pt idx="102">
                  <c:v>21.122973574000003</c:v>
                </c:pt>
                <c:pt idx="103">
                  <c:v>21.034048287000001</c:v>
                </c:pt>
                <c:pt idx="104">
                  <c:v>22.277885824999998</c:v>
                </c:pt>
                <c:pt idx="105">
                  <c:v>21.918564109000002</c:v>
                </c:pt>
                <c:pt idx="106">
                  <c:v>21.059184981999998</c:v>
                </c:pt>
                <c:pt idx="107">
                  <c:v>19.676010398999999</c:v>
                </c:pt>
                <c:pt idx="108">
                  <c:v>20.668700161999997</c:v>
                </c:pt>
                <c:pt idx="109">
                  <c:v>20.589616784999997</c:v>
                </c:pt>
                <c:pt idx="110">
                  <c:v>19.870742933999999</c:v>
                </c:pt>
                <c:pt idx="111">
                  <c:v>19.637323420000001</c:v>
                </c:pt>
                <c:pt idx="112">
                  <c:v>19.798753671</c:v>
                </c:pt>
                <c:pt idx="113">
                  <c:v>19.195089605999996</c:v>
                </c:pt>
                <c:pt idx="114">
                  <c:v>17.931225941999998</c:v>
                </c:pt>
                <c:pt idx="115">
                  <c:v>17.999888759999997</c:v>
                </c:pt>
                <c:pt idx="116">
                  <c:v>17.197278768</c:v>
                </c:pt>
                <c:pt idx="117">
                  <c:v>16.826884704000001</c:v>
                </c:pt>
                <c:pt idx="118">
                  <c:v>14.518888704</c:v>
                </c:pt>
                <c:pt idx="119">
                  <c:v>16.072011911000001</c:v>
                </c:pt>
                <c:pt idx="120">
                  <c:v>16.747840470000003</c:v>
                </c:pt>
                <c:pt idx="121">
                  <c:v>16.745772568</c:v>
                </c:pt>
                <c:pt idx="122">
                  <c:v>15.949462463999998</c:v>
                </c:pt>
                <c:pt idx="123">
                  <c:v>16.263186051000002</c:v>
                </c:pt>
                <c:pt idx="124">
                  <c:v>15.379714414</c:v>
                </c:pt>
                <c:pt idx="125">
                  <c:v>14.812971592</c:v>
                </c:pt>
                <c:pt idx="126">
                  <c:v>14.789717209000001</c:v>
                </c:pt>
                <c:pt idx="127">
                  <c:v>15.86618101</c:v>
                </c:pt>
                <c:pt idx="128">
                  <c:v>15.79485058</c:v>
                </c:pt>
                <c:pt idx="129">
                  <c:v>16.336939319999999</c:v>
                </c:pt>
                <c:pt idx="130">
                  <c:v>18.951304320000002</c:v>
                </c:pt>
                <c:pt idx="131">
                  <c:v>21.561507818999999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74-44B7-B7DB-B4A0AFAC48D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CPO รอตเตอดัม (บาท/กก.)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Sheet1!$F$2:$F$133</c:f>
              <c:numCache>
                <c:formatCode>General</c:formatCode>
                <c:ptCount val="132"/>
                <c:pt idx="0">
                  <c:v>19.451347999999999</c:v>
                </c:pt>
                <c:pt idx="1">
                  <c:v>20.166441500000001</c:v>
                </c:pt>
                <c:pt idx="2">
                  <c:v>21.640304400000002</c:v>
                </c:pt>
                <c:pt idx="3">
                  <c:v>24.176642899999997</c:v>
                </c:pt>
                <c:pt idx="4">
                  <c:v>27.748712699999999</c:v>
                </c:pt>
                <c:pt idx="5">
                  <c:v>24.824502600000002</c:v>
                </c:pt>
                <c:pt idx="6">
                  <c:v>21.698683499999998</c:v>
                </c:pt>
                <c:pt idx="7">
                  <c:v>24.477347999999996</c:v>
                </c:pt>
                <c:pt idx="8">
                  <c:v>22.695794100000004</c:v>
                </c:pt>
                <c:pt idx="9">
                  <c:v>22.813237199999996</c:v>
                </c:pt>
                <c:pt idx="10">
                  <c:v>24.356950000000001</c:v>
                </c:pt>
                <c:pt idx="11">
                  <c:v>25.913056000000001</c:v>
                </c:pt>
                <c:pt idx="12">
                  <c:v>26.044527199999997</c:v>
                </c:pt>
                <c:pt idx="13">
                  <c:v>26.476202800000003</c:v>
                </c:pt>
                <c:pt idx="14">
                  <c:v>27.068808999999998</c:v>
                </c:pt>
                <c:pt idx="15">
                  <c:v>26.769518200000004</c:v>
                </c:pt>
                <c:pt idx="16">
                  <c:v>26.479285000000001</c:v>
                </c:pt>
                <c:pt idx="17">
                  <c:v>26.096579999999999</c:v>
                </c:pt>
                <c:pt idx="18">
                  <c:v>26.5009932</c:v>
                </c:pt>
                <c:pt idx="19">
                  <c:v>28.833205499999998</c:v>
                </c:pt>
                <c:pt idx="20">
                  <c:v>28.442523000000001</c:v>
                </c:pt>
                <c:pt idx="21">
                  <c:v>30.035285000000002</c:v>
                </c:pt>
                <c:pt idx="22">
                  <c:v>33.701075000000003</c:v>
                </c:pt>
                <c:pt idx="23">
                  <c:v>37.509978600000004</c:v>
                </c:pt>
                <c:pt idx="24">
                  <c:v>39.394232199999998</c:v>
                </c:pt>
                <c:pt idx="25">
                  <c:v>39.023246</c:v>
                </c:pt>
                <c:pt idx="26">
                  <c:v>35.677627700000002</c:v>
                </c:pt>
                <c:pt idx="27">
                  <c:v>34.835397999999998</c:v>
                </c:pt>
                <c:pt idx="28">
                  <c:v>35.764513200000003</c:v>
                </c:pt>
                <c:pt idx="29">
                  <c:v>34.521535999999998</c:v>
                </c:pt>
                <c:pt idx="30">
                  <c:v>33.083409700000004</c:v>
                </c:pt>
                <c:pt idx="31">
                  <c:v>32.472640200000001</c:v>
                </c:pt>
                <c:pt idx="32">
                  <c:v>32.700078000000005</c:v>
                </c:pt>
                <c:pt idx="33">
                  <c:v>31.194369999999999</c:v>
                </c:pt>
                <c:pt idx="34">
                  <c:v>32.856807200000006</c:v>
                </c:pt>
                <c:pt idx="35">
                  <c:v>31.922739400000001</c:v>
                </c:pt>
                <c:pt idx="36">
                  <c:v>33.567508800000006</c:v>
                </c:pt>
                <c:pt idx="37">
                  <c:v>34.354998600000002</c:v>
                </c:pt>
                <c:pt idx="38">
                  <c:v>35.490765500000002</c:v>
                </c:pt>
                <c:pt idx="39">
                  <c:v>36.457495799999997</c:v>
                </c:pt>
                <c:pt idx="40">
                  <c:v>33.660002399999996</c:v>
                </c:pt>
                <c:pt idx="41">
                  <c:v>31.632540800000001</c:v>
                </c:pt>
                <c:pt idx="42">
                  <c:v>32.084452400000004</c:v>
                </c:pt>
                <c:pt idx="43">
                  <c:v>31.475290000000001</c:v>
                </c:pt>
                <c:pt idx="44">
                  <c:v>29.901250800000003</c:v>
                </c:pt>
                <c:pt idx="45">
                  <c:v>25.715193840000001</c:v>
                </c:pt>
                <c:pt idx="46">
                  <c:v>24.753423000000002</c:v>
                </c:pt>
                <c:pt idx="47">
                  <c:v>24.174243399999998</c:v>
                </c:pt>
                <c:pt idx="48">
                  <c:v>24.960742400000001</c:v>
                </c:pt>
                <c:pt idx="49">
                  <c:v>25.473490000000002</c:v>
                </c:pt>
                <c:pt idx="50">
                  <c:v>25.1913324</c:v>
                </c:pt>
                <c:pt idx="51">
                  <c:v>24.474757199999996</c:v>
                </c:pt>
                <c:pt idx="52">
                  <c:v>25.503490800000002</c:v>
                </c:pt>
                <c:pt idx="53">
                  <c:v>26.377113600000001</c:v>
                </c:pt>
                <c:pt idx="54">
                  <c:v>26.617024000000001</c:v>
                </c:pt>
                <c:pt idx="55">
                  <c:v>26.909077499999999</c:v>
                </c:pt>
                <c:pt idx="56">
                  <c:v>26.262670499999999</c:v>
                </c:pt>
                <c:pt idx="57">
                  <c:v>27.266740200000001</c:v>
                </c:pt>
                <c:pt idx="58">
                  <c:v>29.051291499999998</c:v>
                </c:pt>
                <c:pt idx="59">
                  <c:v>29.265168200000005</c:v>
                </c:pt>
                <c:pt idx="60">
                  <c:v>28.282076799999999</c:v>
                </c:pt>
                <c:pt idx="61">
                  <c:v>29.614616399999999</c:v>
                </c:pt>
                <c:pt idx="62">
                  <c:v>30.820260999999999</c:v>
                </c:pt>
                <c:pt idx="63">
                  <c:v>29.359876200000002</c:v>
                </c:pt>
                <c:pt idx="64">
                  <c:v>29.163202200000001</c:v>
                </c:pt>
                <c:pt idx="65">
                  <c:v>28.032433000000005</c:v>
                </c:pt>
                <c:pt idx="66">
                  <c:v>26.9037246</c:v>
                </c:pt>
                <c:pt idx="67">
                  <c:v>24.267789</c:v>
                </c:pt>
                <c:pt idx="68">
                  <c:v>22.907035000000004</c:v>
                </c:pt>
                <c:pt idx="69">
                  <c:v>23.286532699999999</c:v>
                </c:pt>
                <c:pt idx="70">
                  <c:v>23.391734100000001</c:v>
                </c:pt>
                <c:pt idx="71">
                  <c:v>22.450203999999999</c:v>
                </c:pt>
                <c:pt idx="72">
                  <c:v>21.898651399999999</c:v>
                </c:pt>
                <c:pt idx="73">
                  <c:v>22.219650000000001</c:v>
                </c:pt>
                <c:pt idx="74">
                  <c:v>21.683702</c:v>
                </c:pt>
                <c:pt idx="75">
                  <c:v>21.368458199999996</c:v>
                </c:pt>
                <c:pt idx="76">
                  <c:v>22.306148999999998</c:v>
                </c:pt>
                <c:pt idx="77">
                  <c:v>22.475848000000003</c:v>
                </c:pt>
                <c:pt idx="78">
                  <c:v>21.946025200000001</c:v>
                </c:pt>
                <c:pt idx="79">
                  <c:v>19.225735</c:v>
                </c:pt>
                <c:pt idx="80">
                  <c:v>19.500928200000001</c:v>
                </c:pt>
                <c:pt idx="81">
                  <c:v>20.625142499999999</c:v>
                </c:pt>
                <c:pt idx="82">
                  <c:v>19.856849999999998</c:v>
                </c:pt>
                <c:pt idx="83">
                  <c:v>20.177515600000003</c:v>
                </c:pt>
                <c:pt idx="84">
                  <c:v>20.255428199999997</c:v>
                </c:pt>
                <c:pt idx="85">
                  <c:v>22.651099199999997</c:v>
                </c:pt>
                <c:pt idx="86">
                  <c:v>24.564834000000001</c:v>
                </c:pt>
                <c:pt idx="87">
                  <c:v>25.116256</c:v>
                </c:pt>
                <c:pt idx="88">
                  <c:v>25.042191700000004</c:v>
                </c:pt>
                <c:pt idx="89">
                  <c:v>24.386670000000002</c:v>
                </c:pt>
                <c:pt idx="90">
                  <c:v>23.154089599999999</c:v>
                </c:pt>
                <c:pt idx="91">
                  <c:v>25.836045000000002</c:v>
                </c:pt>
                <c:pt idx="92">
                  <c:v>26.921544699999995</c:v>
                </c:pt>
                <c:pt idx="93">
                  <c:v>25.578304500000002</c:v>
                </c:pt>
                <c:pt idx="94">
                  <c:v>26.911189199999999</c:v>
                </c:pt>
                <c:pt idx="95">
                  <c:v>28.581792399999998</c:v>
                </c:pt>
                <c:pt idx="96">
                  <c:v>29.339028000000003</c:v>
                </c:pt>
                <c:pt idx="97">
                  <c:v>27.262389200000001</c:v>
                </c:pt>
                <c:pt idx="98">
                  <c:v>25.709174999999998</c:v>
                </c:pt>
                <c:pt idx="99">
                  <c:v>23.770840200000002</c:v>
                </c:pt>
                <c:pt idx="100">
                  <c:v>25.380412500000002</c:v>
                </c:pt>
                <c:pt idx="101">
                  <c:v>23.230537499999997</c:v>
                </c:pt>
                <c:pt idx="102">
                  <c:v>22.426783200000003</c:v>
                </c:pt>
                <c:pt idx="103">
                  <c:v>22.788429600000001</c:v>
                </c:pt>
                <c:pt idx="104">
                  <c:v>24.148670000000003</c:v>
                </c:pt>
                <c:pt idx="105">
                  <c:v>24.158219999999996</c:v>
                </c:pt>
                <c:pt idx="106">
                  <c:v>23.529616999999998</c:v>
                </c:pt>
                <c:pt idx="107">
                  <c:v>21.974630999999999</c:v>
                </c:pt>
                <c:pt idx="108">
                  <c:v>21.593535600000003</c:v>
                </c:pt>
                <c:pt idx="109">
                  <c:v>20.972574000000002</c:v>
                </c:pt>
                <c:pt idx="110">
                  <c:v>21.296339400000001</c:v>
                </c:pt>
                <c:pt idx="111">
                  <c:v>20.631176</c:v>
                </c:pt>
                <c:pt idx="112">
                  <c:v>21.173328900000001</c:v>
                </c:pt>
                <c:pt idx="113">
                  <c:v>20.66525</c:v>
                </c:pt>
                <c:pt idx="114">
                  <c:v>19.672948500000004</c:v>
                </c:pt>
                <c:pt idx="115">
                  <c:v>18.50328</c:v>
                </c:pt>
                <c:pt idx="116">
                  <c:v>17.710027199999999</c:v>
                </c:pt>
                <c:pt idx="117">
                  <c:v>17.401540000000001</c:v>
                </c:pt>
                <c:pt idx="118">
                  <c:v>15.469650000000001</c:v>
                </c:pt>
                <c:pt idx="119">
                  <c:v>16.335650099999999</c:v>
                </c:pt>
                <c:pt idx="120">
                  <c:v>16.9877179</c:v>
                </c:pt>
                <c:pt idx="121">
                  <c:v>17.495849799999998</c:v>
                </c:pt>
                <c:pt idx="122">
                  <c:v>16.756919400000001</c:v>
                </c:pt>
                <c:pt idx="123">
                  <c:v>17.067586499999997</c:v>
                </c:pt>
                <c:pt idx="124">
                  <c:v>16.346516999999999</c:v>
                </c:pt>
                <c:pt idx="125">
                  <c:v>15.6105368</c:v>
                </c:pt>
                <c:pt idx="126">
                  <c:v>15.354601500000001</c:v>
                </c:pt>
                <c:pt idx="127">
                  <c:v>16.896333299999998</c:v>
                </c:pt>
                <c:pt idx="128">
                  <c:v>16.966312500000001</c:v>
                </c:pt>
                <c:pt idx="129">
                  <c:v>17.659500000000001</c:v>
                </c:pt>
                <c:pt idx="130">
                  <c:v>20.941127999999999</c:v>
                </c:pt>
                <c:pt idx="131">
                  <c:v>24.342389999999998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074-44B7-B7DB-B4A0AFAC48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3846928"/>
        <c:axId val="1682020112"/>
      </c:lineChart>
      <c:dateAx>
        <c:axId val="1673846928"/>
        <c:scaling>
          <c:orientation val="minMax"/>
        </c:scaling>
        <c:delete val="0"/>
        <c:axPos val="b"/>
        <c:numFmt formatCode="mmm\-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82020112"/>
        <c:crosses val="autoZero"/>
        <c:auto val="1"/>
        <c:lblOffset val="100"/>
        <c:baseTimeUnit val="months"/>
      </c:dateAx>
      <c:valAx>
        <c:axId val="16820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7384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ea typeface="+mn-ea"/>
              <a:cs typeface="Angsana New" panose="02020603050405020304" pitchFamily="18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Angsana New" panose="02020603050405020304" pitchFamily="18" charset="-34"/>
          <a:cs typeface="Angsana New" panose="02020603050405020304" pitchFamily="18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เคลื่อนไหวราคา!$B$1</c:f>
              <c:strCache>
                <c:ptCount val="1"/>
                <c:pt idx="0">
                  <c:v>ราคาเกษตรกรขายได้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3B-45EE-B0BD-A20780D69B4C}"/>
            </c:ext>
          </c:extLst>
        </c:ser>
        <c:ser>
          <c:idx val="1"/>
          <c:order val="1"/>
          <c:tx>
            <c:strRef>
              <c:f>เคลื่อนไหวราคา!$C$1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เคลื่อนไหวราคา!$C$2:$C$85</c:f>
              <c:numCache>
                <c:formatCode>General</c:formatCode>
                <c:ptCount val="84"/>
                <c:pt idx="0">
                  <c:v>11.6</c:v>
                </c:pt>
                <c:pt idx="1">
                  <c:v>11.6</c:v>
                </c:pt>
                <c:pt idx="2">
                  <c:v>13.047999999999998</c:v>
                </c:pt>
                <c:pt idx="3">
                  <c:v>14.176000000000002</c:v>
                </c:pt>
                <c:pt idx="4">
                  <c:v>14.4</c:v>
                </c:pt>
                <c:pt idx="5">
                  <c:v>13.280000000000001</c:v>
                </c:pt>
                <c:pt idx="6">
                  <c:v>12.8</c:v>
                </c:pt>
                <c:pt idx="7">
                  <c:v>13.944000000000001</c:v>
                </c:pt>
                <c:pt idx="8">
                  <c:v>19.391999999999999</c:v>
                </c:pt>
                <c:pt idx="9">
                  <c:v>24</c:v>
                </c:pt>
                <c:pt idx="10">
                  <c:v>26</c:v>
                </c:pt>
                <c:pt idx="11">
                  <c:v>27.151999999999997</c:v>
                </c:pt>
                <c:pt idx="12">
                  <c:v>28.4</c:v>
                </c:pt>
                <c:pt idx="13">
                  <c:v>27.471999999999994</c:v>
                </c:pt>
                <c:pt idx="14">
                  <c:v>26.8</c:v>
                </c:pt>
                <c:pt idx="15">
                  <c:v>26.8</c:v>
                </c:pt>
                <c:pt idx="16">
                  <c:v>25.704000000000001</c:v>
                </c:pt>
                <c:pt idx="17">
                  <c:v>20.04</c:v>
                </c:pt>
                <c:pt idx="18">
                  <c:v>18.608000000000001</c:v>
                </c:pt>
                <c:pt idx="19">
                  <c:v>17.791999999999991</c:v>
                </c:pt>
                <c:pt idx="20">
                  <c:v>13.928000000000001</c:v>
                </c:pt>
                <c:pt idx="21">
                  <c:v>14.360000000000003</c:v>
                </c:pt>
                <c:pt idx="22">
                  <c:v>18.704000000000001</c:v>
                </c:pt>
                <c:pt idx="23">
                  <c:v>15.704000000000001</c:v>
                </c:pt>
                <c:pt idx="24">
                  <c:v>15.2</c:v>
                </c:pt>
                <c:pt idx="25">
                  <c:v>15.8</c:v>
                </c:pt>
                <c:pt idx="26">
                  <c:v>17.2</c:v>
                </c:pt>
                <c:pt idx="27">
                  <c:v>17.2</c:v>
                </c:pt>
                <c:pt idx="28">
                  <c:v>17.064</c:v>
                </c:pt>
                <c:pt idx="29">
                  <c:v>16</c:v>
                </c:pt>
                <c:pt idx="30">
                  <c:v>17.240000000000002</c:v>
                </c:pt>
                <c:pt idx="31">
                  <c:v>18</c:v>
                </c:pt>
                <c:pt idx="32">
                  <c:v>18.327999999999999</c:v>
                </c:pt>
                <c:pt idx="33">
                  <c:v>22.384</c:v>
                </c:pt>
                <c:pt idx="34">
                  <c:v>26.344000000000001</c:v>
                </c:pt>
                <c:pt idx="35">
                  <c:v>29.759999999999994</c:v>
                </c:pt>
                <c:pt idx="36">
                  <c:v>30.8</c:v>
                </c:pt>
                <c:pt idx="37">
                  <c:v>30.360000000000003</c:v>
                </c:pt>
                <c:pt idx="38">
                  <c:v>28.607999999999997</c:v>
                </c:pt>
                <c:pt idx="39">
                  <c:v>25.72</c:v>
                </c:pt>
                <c:pt idx="40">
                  <c:v>23.687999999999999</c:v>
                </c:pt>
                <c:pt idx="41">
                  <c:v>22.527999999999999</c:v>
                </c:pt>
                <c:pt idx="42">
                  <c:v>20.8</c:v>
                </c:pt>
                <c:pt idx="43">
                  <c:v>20.8</c:v>
                </c:pt>
                <c:pt idx="44">
                  <c:v>21.512</c:v>
                </c:pt>
                <c:pt idx="45">
                  <c:v>23.6</c:v>
                </c:pt>
                <c:pt idx="46">
                  <c:v>25.487999999999992</c:v>
                </c:pt>
                <c:pt idx="47">
                  <c:v>26</c:v>
                </c:pt>
                <c:pt idx="48">
                  <c:v>26.064</c:v>
                </c:pt>
                <c:pt idx="49">
                  <c:v>26.4</c:v>
                </c:pt>
                <c:pt idx="50">
                  <c:v>24.832000000000001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22.64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22</c:v>
                </c:pt>
                <c:pt idx="60">
                  <c:v>23.832000000000001</c:v>
                </c:pt>
                <c:pt idx="61">
                  <c:v>24</c:v>
                </c:pt>
                <c:pt idx="62">
                  <c:v>21.16</c:v>
                </c:pt>
                <c:pt idx="63">
                  <c:v>19.295999999999992</c:v>
                </c:pt>
                <c:pt idx="64">
                  <c:v>16.096</c:v>
                </c:pt>
                <c:pt idx="65">
                  <c:v>13.2</c:v>
                </c:pt>
                <c:pt idx="66">
                  <c:v>13.2</c:v>
                </c:pt>
                <c:pt idx="67">
                  <c:v>13.2</c:v>
                </c:pt>
                <c:pt idx="68">
                  <c:v>13.12</c:v>
                </c:pt>
                <c:pt idx="69">
                  <c:v>13.144</c:v>
                </c:pt>
                <c:pt idx="70">
                  <c:v>15.16</c:v>
                </c:pt>
                <c:pt idx="71">
                  <c:v>17.2</c:v>
                </c:pt>
                <c:pt idx="72">
                  <c:v>17.2</c:v>
                </c:pt>
                <c:pt idx="73">
                  <c:v>17.704000000000001</c:v>
                </c:pt>
                <c:pt idx="74">
                  <c:v>18.384</c:v>
                </c:pt>
                <c:pt idx="75">
                  <c:v>20.8</c:v>
                </c:pt>
                <c:pt idx="76">
                  <c:v>20.896000000000001</c:v>
                </c:pt>
                <c:pt idx="77">
                  <c:v>20</c:v>
                </c:pt>
                <c:pt idx="78">
                  <c:v>19.2</c:v>
                </c:pt>
                <c:pt idx="79">
                  <c:v>21.2</c:v>
                </c:pt>
                <c:pt idx="80">
                  <c:v>23.712</c:v>
                </c:pt>
                <c:pt idx="81">
                  <c:v>30.112000000000005</c:v>
                </c:pt>
                <c:pt idx="82">
                  <c:v>33.496000000000009</c:v>
                </c:pt>
                <c:pt idx="83">
                  <c:v>34.800000000000004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3B-45EE-B0BD-A20780D69B4C}"/>
            </c:ext>
          </c:extLst>
        </c:ser>
        <c:ser>
          <c:idx val="2"/>
          <c:order val="2"/>
          <c:tx>
            <c:strRef>
              <c:f>เคลื่อนไหวราคา!$D$1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เคลื่อนไหวราคา!$D$2:$D$85</c:f>
              <c:numCache>
                <c:formatCode>General</c:formatCode>
                <c:ptCount val="84"/>
                <c:pt idx="0">
                  <c:v>9.2000000000000011</c:v>
                </c:pt>
                <c:pt idx="1">
                  <c:v>9.2000000000000011</c:v>
                </c:pt>
                <c:pt idx="2">
                  <c:v>10.592000000000002</c:v>
                </c:pt>
                <c:pt idx="3">
                  <c:v>11.488</c:v>
                </c:pt>
                <c:pt idx="4">
                  <c:v>11.6</c:v>
                </c:pt>
                <c:pt idx="5">
                  <c:v>11.040000000000001</c:v>
                </c:pt>
                <c:pt idx="6">
                  <c:v>10.784000000000001</c:v>
                </c:pt>
                <c:pt idx="7">
                  <c:v>12.136000000000001</c:v>
                </c:pt>
                <c:pt idx="8">
                  <c:v>15.616</c:v>
                </c:pt>
                <c:pt idx="9">
                  <c:v>20.439999999999994</c:v>
                </c:pt>
                <c:pt idx="10">
                  <c:v>22.263999999999992</c:v>
                </c:pt>
                <c:pt idx="11">
                  <c:v>22.8</c:v>
                </c:pt>
                <c:pt idx="12">
                  <c:v>22.8</c:v>
                </c:pt>
                <c:pt idx="13">
                  <c:v>21.791999999999991</c:v>
                </c:pt>
                <c:pt idx="14">
                  <c:v>21.2</c:v>
                </c:pt>
                <c:pt idx="15">
                  <c:v>21.2</c:v>
                </c:pt>
                <c:pt idx="16">
                  <c:v>20.776</c:v>
                </c:pt>
                <c:pt idx="17">
                  <c:v>18.24799999999999</c:v>
                </c:pt>
                <c:pt idx="18">
                  <c:v>15.808000000000002</c:v>
                </c:pt>
                <c:pt idx="19">
                  <c:v>15.032</c:v>
                </c:pt>
                <c:pt idx="20">
                  <c:v>11.344000000000001</c:v>
                </c:pt>
                <c:pt idx="21">
                  <c:v>12.8</c:v>
                </c:pt>
                <c:pt idx="22">
                  <c:v>16.503999999999991</c:v>
                </c:pt>
                <c:pt idx="23">
                  <c:v>14.4</c:v>
                </c:pt>
                <c:pt idx="24">
                  <c:v>14</c:v>
                </c:pt>
                <c:pt idx="25">
                  <c:v>14.360000000000003</c:v>
                </c:pt>
                <c:pt idx="26">
                  <c:v>15.2</c:v>
                </c:pt>
                <c:pt idx="27">
                  <c:v>15.2</c:v>
                </c:pt>
                <c:pt idx="28">
                  <c:v>15.064000000000002</c:v>
                </c:pt>
                <c:pt idx="29">
                  <c:v>14</c:v>
                </c:pt>
                <c:pt idx="30">
                  <c:v>12.76</c:v>
                </c:pt>
                <c:pt idx="31">
                  <c:v>11.28</c:v>
                </c:pt>
                <c:pt idx="32">
                  <c:v>11.528</c:v>
                </c:pt>
                <c:pt idx="33">
                  <c:v>16.303999999999991</c:v>
                </c:pt>
                <c:pt idx="34">
                  <c:v>21.368000000000002</c:v>
                </c:pt>
                <c:pt idx="35">
                  <c:v>23.439999999999994</c:v>
                </c:pt>
                <c:pt idx="36">
                  <c:v>25.119999999999997</c:v>
                </c:pt>
                <c:pt idx="37">
                  <c:v>24.32</c:v>
                </c:pt>
                <c:pt idx="38">
                  <c:v>22.344000000000001</c:v>
                </c:pt>
                <c:pt idx="39">
                  <c:v>19.103999999999999</c:v>
                </c:pt>
                <c:pt idx="40">
                  <c:v>18.13600000000001</c:v>
                </c:pt>
                <c:pt idx="41">
                  <c:v>17.271999999999991</c:v>
                </c:pt>
                <c:pt idx="42">
                  <c:v>15.2</c:v>
                </c:pt>
                <c:pt idx="43">
                  <c:v>15.512</c:v>
                </c:pt>
                <c:pt idx="44">
                  <c:v>16.312000000000001</c:v>
                </c:pt>
                <c:pt idx="45">
                  <c:v>18.399999999999999</c:v>
                </c:pt>
                <c:pt idx="46">
                  <c:v>20.439999999999994</c:v>
                </c:pt>
                <c:pt idx="47">
                  <c:v>21.2</c:v>
                </c:pt>
                <c:pt idx="48">
                  <c:v>21.256</c:v>
                </c:pt>
                <c:pt idx="49">
                  <c:v>21.6</c:v>
                </c:pt>
                <c:pt idx="50">
                  <c:v>19.512</c:v>
                </c:pt>
                <c:pt idx="51">
                  <c:v>18.399999999999999</c:v>
                </c:pt>
                <c:pt idx="52">
                  <c:v>18.399999999999999</c:v>
                </c:pt>
                <c:pt idx="53">
                  <c:v>18.399999999999999</c:v>
                </c:pt>
                <c:pt idx="54">
                  <c:v>18.399999999999999</c:v>
                </c:pt>
                <c:pt idx="55">
                  <c:v>17.312000000000001</c:v>
                </c:pt>
                <c:pt idx="56">
                  <c:v>16.8</c:v>
                </c:pt>
                <c:pt idx="57">
                  <c:v>16.8</c:v>
                </c:pt>
                <c:pt idx="58">
                  <c:v>16.8</c:v>
                </c:pt>
                <c:pt idx="59">
                  <c:v>16.8</c:v>
                </c:pt>
                <c:pt idx="60">
                  <c:v>19.312000000000001</c:v>
                </c:pt>
                <c:pt idx="61">
                  <c:v>20</c:v>
                </c:pt>
                <c:pt idx="62">
                  <c:v>17.064</c:v>
                </c:pt>
                <c:pt idx="63">
                  <c:v>14.592000000000002</c:v>
                </c:pt>
                <c:pt idx="64">
                  <c:v>11.848000000000001</c:v>
                </c:pt>
                <c:pt idx="65">
                  <c:v>8.7840000000000025</c:v>
                </c:pt>
                <c:pt idx="66">
                  <c:v>8.4</c:v>
                </c:pt>
                <c:pt idx="67">
                  <c:v>8.4</c:v>
                </c:pt>
                <c:pt idx="68">
                  <c:v>8.16</c:v>
                </c:pt>
                <c:pt idx="69">
                  <c:v>7.3119999999999985</c:v>
                </c:pt>
                <c:pt idx="70">
                  <c:v>8.0240000000000009</c:v>
                </c:pt>
                <c:pt idx="71">
                  <c:v>9.2000000000000011</c:v>
                </c:pt>
                <c:pt idx="72">
                  <c:v>9.2000000000000011</c:v>
                </c:pt>
                <c:pt idx="73">
                  <c:v>9.7040000000000006</c:v>
                </c:pt>
                <c:pt idx="74">
                  <c:v>10.76</c:v>
                </c:pt>
                <c:pt idx="75">
                  <c:v>11.864000000000004</c:v>
                </c:pt>
                <c:pt idx="76">
                  <c:v>11.296000000000001</c:v>
                </c:pt>
                <c:pt idx="77">
                  <c:v>10.4</c:v>
                </c:pt>
                <c:pt idx="78">
                  <c:v>9.6</c:v>
                </c:pt>
                <c:pt idx="79">
                  <c:v>11.488</c:v>
                </c:pt>
                <c:pt idx="80">
                  <c:v>14.4</c:v>
                </c:pt>
                <c:pt idx="81">
                  <c:v>19.047999999999991</c:v>
                </c:pt>
                <c:pt idx="82">
                  <c:v>22.86399999999999</c:v>
                </c:pt>
                <c:pt idx="83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3B-45EE-B0BD-A20780D69B4C}"/>
            </c:ext>
          </c:extLst>
        </c:ser>
        <c:ser>
          <c:idx val="3"/>
          <c:order val="3"/>
          <c:tx>
            <c:strRef>
              <c:f>เคลื่อนไหวราคา!$E$1</c:f>
              <c:strCache>
                <c:ptCount val="1"/>
                <c:pt idx="0">
                  <c:v>ราคามะพร้าวผลนำเข้า (C.I.F.)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เคลื่อนไหวราคา!$E$2:$E$85</c:f>
              <c:numCache>
                <c:formatCode>General</c:formatCode>
                <c:ptCount val="84"/>
                <c:pt idx="0">
                  <c:v>2.5</c:v>
                </c:pt>
                <c:pt idx="1">
                  <c:v>3.7</c:v>
                </c:pt>
                <c:pt idx="2">
                  <c:v>2.7600000000000002</c:v>
                </c:pt>
                <c:pt idx="3">
                  <c:v>4.2</c:v>
                </c:pt>
                <c:pt idx="4">
                  <c:v>3.2600000000000002</c:v>
                </c:pt>
                <c:pt idx="5">
                  <c:v>3.3299999999999992</c:v>
                </c:pt>
                <c:pt idx="6">
                  <c:v>3.3</c:v>
                </c:pt>
                <c:pt idx="7">
                  <c:v>3.07</c:v>
                </c:pt>
                <c:pt idx="8">
                  <c:v>3.34</c:v>
                </c:pt>
                <c:pt idx="9">
                  <c:v>6.1</c:v>
                </c:pt>
                <c:pt idx="10">
                  <c:v>5.6499999999999995</c:v>
                </c:pt>
                <c:pt idx="11">
                  <c:v>7.6099999999999985</c:v>
                </c:pt>
                <c:pt idx="12">
                  <c:v>7.2700000000000014</c:v>
                </c:pt>
                <c:pt idx="13">
                  <c:v>6.75</c:v>
                </c:pt>
                <c:pt idx="14">
                  <c:v>7.24</c:v>
                </c:pt>
                <c:pt idx="15">
                  <c:v>7.44</c:v>
                </c:pt>
                <c:pt idx="16">
                  <c:v>8.120000000000001</c:v>
                </c:pt>
                <c:pt idx="17">
                  <c:v>8.120000000000001</c:v>
                </c:pt>
                <c:pt idx="18">
                  <c:v>7.6499999999999995</c:v>
                </c:pt>
                <c:pt idx="19">
                  <c:v>6.96</c:v>
                </c:pt>
                <c:pt idx="20">
                  <c:v>7.17</c:v>
                </c:pt>
                <c:pt idx="21">
                  <c:v>5.91</c:v>
                </c:pt>
                <c:pt idx="22">
                  <c:v>7.51</c:v>
                </c:pt>
                <c:pt idx="23">
                  <c:v>7.89</c:v>
                </c:pt>
                <c:pt idx="24">
                  <c:v>7.99</c:v>
                </c:pt>
                <c:pt idx="25">
                  <c:v>7.59</c:v>
                </c:pt>
                <c:pt idx="26">
                  <c:v>7.53</c:v>
                </c:pt>
                <c:pt idx="27">
                  <c:v>7.81</c:v>
                </c:pt>
                <c:pt idx="28">
                  <c:v>8.15</c:v>
                </c:pt>
                <c:pt idx="29">
                  <c:v>8.34</c:v>
                </c:pt>
                <c:pt idx="30">
                  <c:v>8.25</c:v>
                </c:pt>
                <c:pt idx="31">
                  <c:v>8.65</c:v>
                </c:pt>
                <c:pt idx="32">
                  <c:v>8.0300000000000011</c:v>
                </c:pt>
                <c:pt idx="33">
                  <c:v>8.2900000000000009</c:v>
                </c:pt>
                <c:pt idx="34">
                  <c:v>8.360000000000003</c:v>
                </c:pt>
                <c:pt idx="35">
                  <c:v>9.7200000000000024</c:v>
                </c:pt>
                <c:pt idx="36">
                  <c:v>10.66</c:v>
                </c:pt>
                <c:pt idx="37">
                  <c:v>10.9</c:v>
                </c:pt>
                <c:pt idx="38">
                  <c:v>10.84</c:v>
                </c:pt>
                <c:pt idx="39">
                  <c:v>10.09</c:v>
                </c:pt>
                <c:pt idx="40">
                  <c:v>10.8</c:v>
                </c:pt>
                <c:pt idx="41">
                  <c:v>10.47</c:v>
                </c:pt>
                <c:pt idx="42">
                  <c:v>10.41</c:v>
                </c:pt>
                <c:pt idx="43">
                  <c:v>10.47</c:v>
                </c:pt>
                <c:pt idx="44">
                  <c:v>10.07</c:v>
                </c:pt>
                <c:pt idx="45">
                  <c:v>10.65</c:v>
                </c:pt>
                <c:pt idx="46">
                  <c:v>10.89</c:v>
                </c:pt>
                <c:pt idx="47">
                  <c:v>11.08</c:v>
                </c:pt>
                <c:pt idx="48">
                  <c:v>11.8</c:v>
                </c:pt>
                <c:pt idx="49">
                  <c:v>12.04</c:v>
                </c:pt>
                <c:pt idx="50">
                  <c:v>12.15</c:v>
                </c:pt>
                <c:pt idx="51">
                  <c:v>12.2</c:v>
                </c:pt>
                <c:pt idx="52">
                  <c:v>11.850000000000003</c:v>
                </c:pt>
                <c:pt idx="53">
                  <c:v>12.07</c:v>
                </c:pt>
                <c:pt idx="54">
                  <c:v>11.54</c:v>
                </c:pt>
                <c:pt idx="55">
                  <c:v>11.08</c:v>
                </c:pt>
                <c:pt idx="56">
                  <c:v>10.350000000000003</c:v>
                </c:pt>
                <c:pt idx="57">
                  <c:v>9.8000000000000007</c:v>
                </c:pt>
                <c:pt idx="58">
                  <c:v>10.18</c:v>
                </c:pt>
                <c:pt idx="59">
                  <c:v>9.9700000000000006</c:v>
                </c:pt>
                <c:pt idx="60">
                  <c:v>9.66</c:v>
                </c:pt>
                <c:pt idx="61">
                  <c:v>9.25</c:v>
                </c:pt>
                <c:pt idx="62">
                  <c:v>8.8800000000000008</c:v>
                </c:pt>
                <c:pt idx="63">
                  <c:v>8.3800000000000008</c:v>
                </c:pt>
                <c:pt idx="64">
                  <c:v>7.84</c:v>
                </c:pt>
                <c:pt idx="65">
                  <c:v>7.31</c:v>
                </c:pt>
                <c:pt idx="66">
                  <c:v>6.81</c:v>
                </c:pt>
                <c:pt idx="67">
                  <c:v>7.05</c:v>
                </c:pt>
                <c:pt idx="68">
                  <c:v>4.6499999999999995</c:v>
                </c:pt>
                <c:pt idx="69">
                  <c:v>4.59</c:v>
                </c:pt>
                <c:pt idx="70">
                  <c:v>5.8</c:v>
                </c:pt>
                <c:pt idx="71">
                  <c:v>6.3599999999999985</c:v>
                </c:pt>
                <c:pt idx="72">
                  <c:v>6.34</c:v>
                </c:pt>
                <c:pt idx="73">
                  <c:v>6.51</c:v>
                </c:pt>
                <c:pt idx="74">
                  <c:v>6.06</c:v>
                </c:pt>
                <c:pt idx="75">
                  <c:v>6.8</c:v>
                </c:pt>
                <c:pt idx="76">
                  <c:v>7.03</c:v>
                </c:pt>
                <c:pt idx="77">
                  <c:v>6.9700000000000015</c:v>
                </c:pt>
                <c:pt idx="78">
                  <c:v>6.2700000000000014</c:v>
                </c:pt>
                <c:pt idx="79">
                  <c:v>6.6099999999999985</c:v>
                </c:pt>
                <c:pt idx="80">
                  <c:v>8.9600000000000026</c:v>
                </c:pt>
                <c:pt idx="81">
                  <c:v>9.8000000000000007</c:v>
                </c:pt>
                <c:pt idx="82">
                  <c:v>11.07</c:v>
                </c:pt>
                <c:pt idx="83">
                  <c:v>11.96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73B-45EE-B0BD-A20780D69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239168"/>
        <c:axId val="179273728"/>
      </c:lineChart>
      <c:dateAx>
        <c:axId val="1792391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73728"/>
        <c:crosses val="autoZero"/>
        <c:auto val="1"/>
        <c:lblOffset val="100"/>
        <c:baseTimeUnit val="months"/>
      </c:dateAx>
      <c:valAx>
        <c:axId val="17927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3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ราคามะพร้าวผลทีเกษตรกรได้รับ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09-464F-BFBA-4DC93045DD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ราคาเนื้อมะพร้าวขาว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Sheet1!$C$2:$C$85</c:f>
              <c:numCache>
                <c:formatCode>0.00</c:formatCode>
                <c:ptCount val="84"/>
                <c:pt idx="0">
                  <c:v>20</c:v>
                </c:pt>
                <c:pt idx="1">
                  <c:v>20</c:v>
                </c:pt>
                <c:pt idx="2">
                  <c:v>18.86</c:v>
                </c:pt>
                <c:pt idx="3">
                  <c:v>18.72</c:v>
                </c:pt>
                <c:pt idx="4">
                  <c:v>20</c:v>
                </c:pt>
                <c:pt idx="5">
                  <c:v>21.05</c:v>
                </c:pt>
                <c:pt idx="6">
                  <c:v>22.19</c:v>
                </c:pt>
                <c:pt idx="7">
                  <c:v>23.759999999999994</c:v>
                </c:pt>
                <c:pt idx="8">
                  <c:v>29.14</c:v>
                </c:pt>
                <c:pt idx="9">
                  <c:v>34.18</c:v>
                </c:pt>
                <c:pt idx="10">
                  <c:v>39</c:v>
                </c:pt>
                <c:pt idx="11">
                  <c:v>41.220000000000013</c:v>
                </c:pt>
                <c:pt idx="12">
                  <c:v>42</c:v>
                </c:pt>
                <c:pt idx="13">
                  <c:v>41.68</c:v>
                </c:pt>
                <c:pt idx="14">
                  <c:v>41.5</c:v>
                </c:pt>
                <c:pt idx="15">
                  <c:v>41.5</c:v>
                </c:pt>
                <c:pt idx="16">
                  <c:v>40.660000000000011</c:v>
                </c:pt>
                <c:pt idx="17">
                  <c:v>37.36</c:v>
                </c:pt>
                <c:pt idx="18">
                  <c:v>35.4</c:v>
                </c:pt>
                <c:pt idx="19">
                  <c:v>33.18</c:v>
                </c:pt>
                <c:pt idx="20">
                  <c:v>28.110000000000007</c:v>
                </c:pt>
                <c:pt idx="21">
                  <c:v>26.939999999999994</c:v>
                </c:pt>
                <c:pt idx="22">
                  <c:v>32.25</c:v>
                </c:pt>
                <c:pt idx="23">
                  <c:v>31.25</c:v>
                </c:pt>
                <c:pt idx="24">
                  <c:v>30.73</c:v>
                </c:pt>
                <c:pt idx="25">
                  <c:v>29.5</c:v>
                </c:pt>
                <c:pt idx="26">
                  <c:v>29.5</c:v>
                </c:pt>
                <c:pt idx="27">
                  <c:v>29.5</c:v>
                </c:pt>
                <c:pt idx="28">
                  <c:v>31.08</c:v>
                </c:pt>
                <c:pt idx="29">
                  <c:v>29.75</c:v>
                </c:pt>
                <c:pt idx="30">
                  <c:v>25.57</c:v>
                </c:pt>
                <c:pt idx="31">
                  <c:v>21.88</c:v>
                </c:pt>
                <c:pt idx="32">
                  <c:v>21.75</c:v>
                </c:pt>
                <c:pt idx="33">
                  <c:v>28.67</c:v>
                </c:pt>
                <c:pt idx="34">
                  <c:v>36.14</c:v>
                </c:pt>
                <c:pt idx="35">
                  <c:v>39.300000000000004</c:v>
                </c:pt>
                <c:pt idx="36">
                  <c:v>42.2</c:v>
                </c:pt>
                <c:pt idx="37">
                  <c:v>42.5</c:v>
                </c:pt>
                <c:pt idx="38">
                  <c:v>42.48</c:v>
                </c:pt>
                <c:pt idx="39">
                  <c:v>41.660000000000011</c:v>
                </c:pt>
                <c:pt idx="40">
                  <c:v>37.94</c:v>
                </c:pt>
                <c:pt idx="41">
                  <c:v>33.770000000000003</c:v>
                </c:pt>
                <c:pt idx="42">
                  <c:v>30.5</c:v>
                </c:pt>
                <c:pt idx="43">
                  <c:v>30.69</c:v>
                </c:pt>
                <c:pt idx="44">
                  <c:v>33.56</c:v>
                </c:pt>
                <c:pt idx="45">
                  <c:v>39.25</c:v>
                </c:pt>
                <c:pt idx="46">
                  <c:v>43.91</c:v>
                </c:pt>
                <c:pt idx="47">
                  <c:v>45.5</c:v>
                </c:pt>
                <c:pt idx="48">
                  <c:v>45.5</c:v>
                </c:pt>
                <c:pt idx="49">
                  <c:v>45.5</c:v>
                </c:pt>
                <c:pt idx="50">
                  <c:v>44.85</c:v>
                </c:pt>
                <c:pt idx="51">
                  <c:v>44.5</c:v>
                </c:pt>
                <c:pt idx="52">
                  <c:v>44.5</c:v>
                </c:pt>
                <c:pt idx="53">
                  <c:v>44.5</c:v>
                </c:pt>
                <c:pt idx="54">
                  <c:v>44.5</c:v>
                </c:pt>
                <c:pt idx="55">
                  <c:v>43.14</c:v>
                </c:pt>
                <c:pt idx="56">
                  <c:v>42.5</c:v>
                </c:pt>
                <c:pt idx="57">
                  <c:v>42.5</c:v>
                </c:pt>
                <c:pt idx="58">
                  <c:v>42.5</c:v>
                </c:pt>
                <c:pt idx="59">
                  <c:v>42.5</c:v>
                </c:pt>
                <c:pt idx="60">
                  <c:v>38.450000000000003</c:v>
                </c:pt>
                <c:pt idx="61">
                  <c:v>35.700000000000003</c:v>
                </c:pt>
                <c:pt idx="62">
                  <c:v>31.29</c:v>
                </c:pt>
                <c:pt idx="63">
                  <c:v>27.150000000000006</c:v>
                </c:pt>
                <c:pt idx="64">
                  <c:v>22.6</c:v>
                </c:pt>
                <c:pt idx="65">
                  <c:v>20.100000000000001</c:v>
                </c:pt>
                <c:pt idx="66">
                  <c:v>18.73</c:v>
                </c:pt>
                <c:pt idx="67">
                  <c:v>18.5</c:v>
                </c:pt>
                <c:pt idx="68">
                  <c:v>18.5</c:v>
                </c:pt>
                <c:pt idx="69">
                  <c:v>18.64</c:v>
                </c:pt>
                <c:pt idx="70">
                  <c:v>19.36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20.67</c:v>
                </c:pt>
                <c:pt idx="76">
                  <c:v>21</c:v>
                </c:pt>
                <c:pt idx="77">
                  <c:v>21</c:v>
                </c:pt>
                <c:pt idx="78">
                  <c:v>20</c:v>
                </c:pt>
                <c:pt idx="79">
                  <c:v>20.9</c:v>
                </c:pt>
                <c:pt idx="80">
                  <c:v>29</c:v>
                </c:pt>
                <c:pt idx="81">
                  <c:v>33.9</c:v>
                </c:pt>
                <c:pt idx="82">
                  <c:v>37.160000000000011</c:v>
                </c:pt>
                <c:pt idx="83" formatCode="General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09-464F-BFBA-4DC93045DD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ราคากะทิสำเร็จรูปส่งออก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Sheet1!$D$2:$D$85</c:f>
              <c:numCache>
                <c:formatCode>0.00</c:formatCode>
                <c:ptCount val="84"/>
                <c:pt idx="0">
                  <c:v>47.98</c:v>
                </c:pt>
                <c:pt idx="1">
                  <c:v>44.44</c:v>
                </c:pt>
                <c:pt idx="2">
                  <c:v>47.64</c:v>
                </c:pt>
                <c:pt idx="3">
                  <c:v>45.9</c:v>
                </c:pt>
                <c:pt idx="4">
                  <c:v>43.98</c:v>
                </c:pt>
                <c:pt idx="5">
                  <c:v>46.14</c:v>
                </c:pt>
                <c:pt idx="6" formatCode="General">
                  <c:v>46.160000000000011</c:v>
                </c:pt>
                <c:pt idx="7">
                  <c:v>47.92</c:v>
                </c:pt>
                <c:pt idx="8">
                  <c:v>51.38</c:v>
                </c:pt>
                <c:pt idx="9">
                  <c:v>49.09</c:v>
                </c:pt>
                <c:pt idx="10">
                  <c:v>49.71</c:v>
                </c:pt>
                <c:pt idx="11">
                  <c:v>52.35</c:v>
                </c:pt>
                <c:pt idx="12">
                  <c:v>52.65</c:v>
                </c:pt>
                <c:pt idx="13">
                  <c:v>52.04</c:v>
                </c:pt>
                <c:pt idx="14">
                  <c:v>54.81</c:v>
                </c:pt>
                <c:pt idx="15">
                  <c:v>56.34</c:v>
                </c:pt>
                <c:pt idx="16">
                  <c:v>55.89</c:v>
                </c:pt>
                <c:pt idx="17">
                  <c:v>56.54</c:v>
                </c:pt>
                <c:pt idx="18">
                  <c:v>54.720000000000013</c:v>
                </c:pt>
                <c:pt idx="19">
                  <c:v>53.51</c:v>
                </c:pt>
                <c:pt idx="20">
                  <c:v>53.92</c:v>
                </c:pt>
                <c:pt idx="21">
                  <c:v>53.38</c:v>
                </c:pt>
                <c:pt idx="22">
                  <c:v>52.89</c:v>
                </c:pt>
                <c:pt idx="23">
                  <c:v>52.78</c:v>
                </c:pt>
                <c:pt idx="24">
                  <c:v>53.71</c:v>
                </c:pt>
                <c:pt idx="25">
                  <c:v>52.51</c:v>
                </c:pt>
                <c:pt idx="26">
                  <c:v>51.24</c:v>
                </c:pt>
                <c:pt idx="27">
                  <c:v>52.03</c:v>
                </c:pt>
                <c:pt idx="28">
                  <c:v>51.57</c:v>
                </c:pt>
                <c:pt idx="29">
                  <c:v>51.78</c:v>
                </c:pt>
                <c:pt idx="30">
                  <c:v>53.37</c:v>
                </c:pt>
                <c:pt idx="31">
                  <c:v>51.25</c:v>
                </c:pt>
                <c:pt idx="32">
                  <c:v>54.61</c:v>
                </c:pt>
                <c:pt idx="33">
                  <c:v>55.59</c:v>
                </c:pt>
                <c:pt idx="34">
                  <c:v>54.25</c:v>
                </c:pt>
                <c:pt idx="35">
                  <c:v>55.690000000000012</c:v>
                </c:pt>
                <c:pt idx="36">
                  <c:v>54.28</c:v>
                </c:pt>
                <c:pt idx="37">
                  <c:v>55.730000000000011</c:v>
                </c:pt>
                <c:pt idx="38">
                  <c:v>55.15</c:v>
                </c:pt>
                <c:pt idx="39">
                  <c:v>53.290000000000013</c:v>
                </c:pt>
                <c:pt idx="40">
                  <c:v>55.41</c:v>
                </c:pt>
                <c:pt idx="41">
                  <c:v>56.81</c:v>
                </c:pt>
                <c:pt idx="42">
                  <c:v>54.17</c:v>
                </c:pt>
                <c:pt idx="43">
                  <c:v>53.17</c:v>
                </c:pt>
                <c:pt idx="44">
                  <c:v>51.88</c:v>
                </c:pt>
                <c:pt idx="45">
                  <c:v>53.85</c:v>
                </c:pt>
                <c:pt idx="46">
                  <c:v>53.95</c:v>
                </c:pt>
                <c:pt idx="47">
                  <c:v>53.75</c:v>
                </c:pt>
                <c:pt idx="48">
                  <c:v>53.720000000000013</c:v>
                </c:pt>
                <c:pt idx="49">
                  <c:v>54.48</c:v>
                </c:pt>
                <c:pt idx="50">
                  <c:v>53.9</c:v>
                </c:pt>
                <c:pt idx="51">
                  <c:v>52.94</c:v>
                </c:pt>
                <c:pt idx="52">
                  <c:v>52.39</c:v>
                </c:pt>
                <c:pt idx="53">
                  <c:v>54.36</c:v>
                </c:pt>
                <c:pt idx="54">
                  <c:v>53.81</c:v>
                </c:pt>
                <c:pt idx="55">
                  <c:v>54.63</c:v>
                </c:pt>
                <c:pt idx="56">
                  <c:v>53.47</c:v>
                </c:pt>
                <c:pt idx="57">
                  <c:v>51.77</c:v>
                </c:pt>
                <c:pt idx="58">
                  <c:v>53.720000000000013</c:v>
                </c:pt>
                <c:pt idx="59">
                  <c:v>53.34</c:v>
                </c:pt>
                <c:pt idx="60">
                  <c:v>53.91</c:v>
                </c:pt>
                <c:pt idx="61">
                  <c:v>52.3</c:v>
                </c:pt>
                <c:pt idx="62">
                  <c:v>52.720000000000013</c:v>
                </c:pt>
                <c:pt idx="63">
                  <c:v>51.36</c:v>
                </c:pt>
                <c:pt idx="64">
                  <c:v>50.52</c:v>
                </c:pt>
                <c:pt idx="65">
                  <c:v>52.46</c:v>
                </c:pt>
                <c:pt idx="66">
                  <c:v>53.18</c:v>
                </c:pt>
                <c:pt idx="67">
                  <c:v>54.25</c:v>
                </c:pt>
                <c:pt idx="68">
                  <c:v>54.81</c:v>
                </c:pt>
                <c:pt idx="69">
                  <c:v>52.41</c:v>
                </c:pt>
                <c:pt idx="70">
                  <c:v>53.43</c:v>
                </c:pt>
                <c:pt idx="71">
                  <c:v>53.78</c:v>
                </c:pt>
                <c:pt idx="72">
                  <c:v>51.35</c:v>
                </c:pt>
                <c:pt idx="73">
                  <c:v>50.38</c:v>
                </c:pt>
                <c:pt idx="74">
                  <c:v>50.28</c:v>
                </c:pt>
                <c:pt idx="75">
                  <c:v>48.35</c:v>
                </c:pt>
                <c:pt idx="76">
                  <c:v>50.71</c:v>
                </c:pt>
                <c:pt idx="77">
                  <c:v>49.17</c:v>
                </c:pt>
                <c:pt idx="78">
                  <c:v>46.99</c:v>
                </c:pt>
                <c:pt idx="79">
                  <c:v>46.95</c:v>
                </c:pt>
                <c:pt idx="80">
                  <c:v>48.91</c:v>
                </c:pt>
                <c:pt idx="81">
                  <c:v>46.61</c:v>
                </c:pt>
                <c:pt idx="82">
                  <c:v>47.37</c:v>
                </c:pt>
                <c:pt idx="83">
                  <c:v>45.67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09-464F-BFBA-4DC93045D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232576"/>
        <c:axId val="180234112"/>
      </c:lineChart>
      <c:dateAx>
        <c:axId val="18023257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4112"/>
        <c:crosses val="autoZero"/>
        <c:auto val="1"/>
        <c:lblOffset val="100"/>
        <c:baseTimeUnit val="months"/>
      </c:dateAx>
      <c:valAx>
        <c:axId val="18023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น้ำยางข้น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0192105022824436E-2"/>
          <c:y val="0.13967592592592593"/>
          <c:w val="0.89449372382511083"/>
          <c:h val="0.48269034111660297"/>
        </c:manualLayout>
      </c:layout>
      <c:lineChart>
        <c:grouping val="standard"/>
        <c:varyColors val="0"/>
        <c:ser>
          <c:idx val="0"/>
          <c:order val="0"/>
          <c:tx>
            <c:strRef>
              <c:f>'1)น้ำยางข้น'!$G$2</c:f>
              <c:strCache>
                <c:ptCount val="1"/>
                <c:pt idx="0">
                  <c:v>ราคาเกษตรกรขายได้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'1)น้ำยางข้น'!$G$3:$G$158</c:f>
              <c:numCache>
                <c:formatCode>General</c:formatCode>
                <c:ptCount val="156"/>
                <c:pt idx="0">
                  <c:v>61.37</c:v>
                </c:pt>
                <c:pt idx="1">
                  <c:v>69.95</c:v>
                </c:pt>
                <c:pt idx="2">
                  <c:v>69.959999999999994</c:v>
                </c:pt>
                <c:pt idx="3">
                  <c:v>70.680000000000007</c:v>
                </c:pt>
                <c:pt idx="4">
                  <c:v>71.64</c:v>
                </c:pt>
                <c:pt idx="5">
                  <c:v>65.86</c:v>
                </c:pt>
                <c:pt idx="6">
                  <c:v>58.45</c:v>
                </c:pt>
                <c:pt idx="7">
                  <c:v>60.35</c:v>
                </c:pt>
                <c:pt idx="8">
                  <c:v>63.08</c:v>
                </c:pt>
                <c:pt idx="9">
                  <c:v>65.22</c:v>
                </c:pt>
                <c:pt idx="10">
                  <c:v>69.709999999999994</c:v>
                </c:pt>
                <c:pt idx="11">
                  <c:v>69.12</c:v>
                </c:pt>
                <c:pt idx="12">
                  <c:v>75.05</c:v>
                </c:pt>
                <c:pt idx="13">
                  <c:v>79.2</c:v>
                </c:pt>
                <c:pt idx="14">
                  <c:v>76</c:v>
                </c:pt>
                <c:pt idx="15">
                  <c:v>76.05</c:v>
                </c:pt>
                <c:pt idx="16">
                  <c:v>80.569999999999993</c:v>
                </c:pt>
                <c:pt idx="17">
                  <c:v>92.46</c:v>
                </c:pt>
                <c:pt idx="18">
                  <c:v>96.85</c:v>
                </c:pt>
                <c:pt idx="19">
                  <c:v>84.99</c:v>
                </c:pt>
                <c:pt idx="20">
                  <c:v>84.05</c:v>
                </c:pt>
                <c:pt idx="21">
                  <c:v>50.16</c:v>
                </c:pt>
                <c:pt idx="22">
                  <c:v>50.93</c:v>
                </c:pt>
                <c:pt idx="23">
                  <c:v>31.69</c:v>
                </c:pt>
                <c:pt idx="24">
                  <c:v>37.54</c:v>
                </c:pt>
                <c:pt idx="25">
                  <c:v>43.24</c:v>
                </c:pt>
                <c:pt idx="26">
                  <c:v>47.78</c:v>
                </c:pt>
                <c:pt idx="27">
                  <c:v>49.56</c:v>
                </c:pt>
                <c:pt idx="28">
                  <c:v>51.43</c:v>
                </c:pt>
                <c:pt idx="29">
                  <c:v>49.1</c:v>
                </c:pt>
                <c:pt idx="30">
                  <c:v>46.53</c:v>
                </c:pt>
                <c:pt idx="31">
                  <c:v>57.1</c:v>
                </c:pt>
                <c:pt idx="32">
                  <c:v>58.82</c:v>
                </c:pt>
                <c:pt idx="33">
                  <c:v>61.27</c:v>
                </c:pt>
                <c:pt idx="34">
                  <c:v>67.62</c:v>
                </c:pt>
                <c:pt idx="35">
                  <c:v>75.64</c:v>
                </c:pt>
                <c:pt idx="36">
                  <c:v>84.74</c:v>
                </c:pt>
                <c:pt idx="37">
                  <c:v>90.54</c:v>
                </c:pt>
                <c:pt idx="38">
                  <c:v>98.08</c:v>
                </c:pt>
                <c:pt idx="39">
                  <c:v>100.13</c:v>
                </c:pt>
                <c:pt idx="40">
                  <c:v>97</c:v>
                </c:pt>
                <c:pt idx="41">
                  <c:v>100.14</c:v>
                </c:pt>
                <c:pt idx="42">
                  <c:v>97.34</c:v>
                </c:pt>
                <c:pt idx="43">
                  <c:v>95.1</c:v>
                </c:pt>
                <c:pt idx="44">
                  <c:v>97.72</c:v>
                </c:pt>
                <c:pt idx="45">
                  <c:v>99.31</c:v>
                </c:pt>
                <c:pt idx="46">
                  <c:v>110.52</c:v>
                </c:pt>
                <c:pt idx="47">
                  <c:v>122.1</c:v>
                </c:pt>
                <c:pt idx="48">
                  <c:v>133.16</c:v>
                </c:pt>
                <c:pt idx="49">
                  <c:v>151.08000000000001</c:v>
                </c:pt>
                <c:pt idx="50">
                  <c:v>124.83</c:v>
                </c:pt>
                <c:pt idx="51">
                  <c:v>142.08000000000001</c:v>
                </c:pt>
                <c:pt idx="52">
                  <c:v>133.32</c:v>
                </c:pt>
                <c:pt idx="53">
                  <c:v>129.65</c:v>
                </c:pt>
                <c:pt idx="54">
                  <c:v>120.56</c:v>
                </c:pt>
                <c:pt idx="55">
                  <c:v>118.93</c:v>
                </c:pt>
                <c:pt idx="56">
                  <c:v>116.43</c:v>
                </c:pt>
                <c:pt idx="57">
                  <c:v>102.5</c:v>
                </c:pt>
                <c:pt idx="58">
                  <c:v>80.52</c:v>
                </c:pt>
                <c:pt idx="59">
                  <c:v>83.67</c:v>
                </c:pt>
                <c:pt idx="60">
                  <c:v>87.83</c:v>
                </c:pt>
                <c:pt idx="61">
                  <c:v>104.99</c:v>
                </c:pt>
                <c:pt idx="62">
                  <c:v>104.83</c:v>
                </c:pt>
                <c:pt idx="63">
                  <c:v>101.77</c:v>
                </c:pt>
                <c:pt idx="64">
                  <c:v>96.46</c:v>
                </c:pt>
                <c:pt idx="65">
                  <c:v>83.76</c:v>
                </c:pt>
                <c:pt idx="66">
                  <c:v>83.01</c:v>
                </c:pt>
                <c:pt idx="67">
                  <c:v>75.11</c:v>
                </c:pt>
                <c:pt idx="68">
                  <c:v>74.680000000000007</c:v>
                </c:pt>
                <c:pt idx="69">
                  <c:v>78.8</c:v>
                </c:pt>
                <c:pt idx="70">
                  <c:v>71.849999999999994</c:v>
                </c:pt>
                <c:pt idx="71">
                  <c:v>74.040000000000006</c:v>
                </c:pt>
                <c:pt idx="72">
                  <c:v>79.34</c:v>
                </c:pt>
                <c:pt idx="73">
                  <c:v>77.14</c:v>
                </c:pt>
                <c:pt idx="74">
                  <c:v>75.09</c:v>
                </c:pt>
                <c:pt idx="75">
                  <c:v>68.180000000000007</c:v>
                </c:pt>
                <c:pt idx="76">
                  <c:v>75.77</c:v>
                </c:pt>
                <c:pt idx="77">
                  <c:v>68.64</c:v>
                </c:pt>
                <c:pt idx="78">
                  <c:v>64.84</c:v>
                </c:pt>
                <c:pt idx="79">
                  <c:v>64.709999999999994</c:v>
                </c:pt>
                <c:pt idx="80">
                  <c:v>70.959999999999994</c:v>
                </c:pt>
                <c:pt idx="81">
                  <c:v>69.23</c:v>
                </c:pt>
                <c:pt idx="82">
                  <c:v>67.44</c:v>
                </c:pt>
                <c:pt idx="83">
                  <c:v>68.08</c:v>
                </c:pt>
                <c:pt idx="84">
                  <c:v>59.57</c:v>
                </c:pt>
                <c:pt idx="85">
                  <c:v>54.83</c:v>
                </c:pt>
                <c:pt idx="86">
                  <c:v>61.24</c:v>
                </c:pt>
                <c:pt idx="87">
                  <c:v>58</c:v>
                </c:pt>
                <c:pt idx="88">
                  <c:v>57.62</c:v>
                </c:pt>
                <c:pt idx="89">
                  <c:v>60.61</c:v>
                </c:pt>
                <c:pt idx="90">
                  <c:v>56.73</c:v>
                </c:pt>
                <c:pt idx="91">
                  <c:v>51.9</c:v>
                </c:pt>
                <c:pt idx="92">
                  <c:v>44.85</c:v>
                </c:pt>
                <c:pt idx="93">
                  <c:v>43.08</c:v>
                </c:pt>
                <c:pt idx="94">
                  <c:v>45.16</c:v>
                </c:pt>
                <c:pt idx="95">
                  <c:v>38.21</c:v>
                </c:pt>
                <c:pt idx="96">
                  <c:v>38.68</c:v>
                </c:pt>
                <c:pt idx="97">
                  <c:v>39.700000000000003</c:v>
                </c:pt>
                <c:pt idx="98">
                  <c:v>43.19</c:v>
                </c:pt>
                <c:pt idx="99">
                  <c:v>43.71</c:v>
                </c:pt>
                <c:pt idx="100">
                  <c:v>48.65</c:v>
                </c:pt>
                <c:pt idx="101">
                  <c:v>53.14</c:v>
                </c:pt>
                <c:pt idx="102">
                  <c:v>45.12</c:v>
                </c:pt>
                <c:pt idx="103">
                  <c:v>42.89</c:v>
                </c:pt>
                <c:pt idx="104">
                  <c:v>39.03</c:v>
                </c:pt>
                <c:pt idx="105">
                  <c:v>37.18</c:v>
                </c:pt>
                <c:pt idx="106">
                  <c:v>34.54</c:v>
                </c:pt>
                <c:pt idx="107">
                  <c:v>32.07</c:v>
                </c:pt>
                <c:pt idx="108">
                  <c:v>29.74</c:v>
                </c:pt>
                <c:pt idx="109">
                  <c:v>33.200000000000003</c:v>
                </c:pt>
                <c:pt idx="110">
                  <c:v>38.14</c:v>
                </c:pt>
                <c:pt idx="111">
                  <c:v>48.5</c:v>
                </c:pt>
                <c:pt idx="112">
                  <c:v>54.23</c:v>
                </c:pt>
                <c:pt idx="113">
                  <c:v>44.9</c:v>
                </c:pt>
                <c:pt idx="114">
                  <c:v>44.67</c:v>
                </c:pt>
                <c:pt idx="115">
                  <c:v>46.28</c:v>
                </c:pt>
                <c:pt idx="116">
                  <c:v>45.45</c:v>
                </c:pt>
                <c:pt idx="117">
                  <c:v>49.08</c:v>
                </c:pt>
                <c:pt idx="118">
                  <c:v>52.2</c:v>
                </c:pt>
                <c:pt idx="119">
                  <c:v>58.68</c:v>
                </c:pt>
                <c:pt idx="120">
                  <c:v>70.12</c:v>
                </c:pt>
                <c:pt idx="121">
                  <c:v>69.27</c:v>
                </c:pt>
                <c:pt idx="122">
                  <c:v>67.540000000000006</c:v>
                </c:pt>
                <c:pt idx="123">
                  <c:v>59.45</c:v>
                </c:pt>
                <c:pt idx="124">
                  <c:v>59.69</c:v>
                </c:pt>
                <c:pt idx="125">
                  <c:v>47.2</c:v>
                </c:pt>
                <c:pt idx="126">
                  <c:v>43.28</c:v>
                </c:pt>
                <c:pt idx="127">
                  <c:v>47.74</c:v>
                </c:pt>
                <c:pt idx="128">
                  <c:v>49.14</c:v>
                </c:pt>
                <c:pt idx="129">
                  <c:v>41.92</c:v>
                </c:pt>
                <c:pt idx="130">
                  <c:v>39.36</c:v>
                </c:pt>
                <c:pt idx="131">
                  <c:v>39.409999999999997</c:v>
                </c:pt>
                <c:pt idx="132">
                  <c:v>38.39</c:v>
                </c:pt>
                <c:pt idx="133">
                  <c:v>39.82</c:v>
                </c:pt>
                <c:pt idx="134">
                  <c:v>43.19</c:v>
                </c:pt>
                <c:pt idx="135">
                  <c:v>41.2</c:v>
                </c:pt>
                <c:pt idx="136">
                  <c:v>44.7</c:v>
                </c:pt>
                <c:pt idx="137">
                  <c:v>41.22</c:v>
                </c:pt>
                <c:pt idx="138">
                  <c:v>37.99</c:v>
                </c:pt>
                <c:pt idx="139">
                  <c:v>37.520000000000003</c:v>
                </c:pt>
                <c:pt idx="140">
                  <c:v>36.979999999999997</c:v>
                </c:pt>
                <c:pt idx="141">
                  <c:v>36.520000000000003</c:v>
                </c:pt>
                <c:pt idx="142">
                  <c:v>31.94</c:v>
                </c:pt>
                <c:pt idx="143">
                  <c:v>32.159999999999997</c:v>
                </c:pt>
                <c:pt idx="144">
                  <c:v>34.32</c:v>
                </c:pt>
                <c:pt idx="145">
                  <c:v>36.799999999999997</c:v>
                </c:pt>
                <c:pt idx="146">
                  <c:v>44.01</c:v>
                </c:pt>
                <c:pt idx="147">
                  <c:v>44.75</c:v>
                </c:pt>
                <c:pt idx="148">
                  <c:v>46.09</c:v>
                </c:pt>
                <c:pt idx="149">
                  <c:v>47.73</c:v>
                </c:pt>
                <c:pt idx="150">
                  <c:v>41.95</c:v>
                </c:pt>
                <c:pt idx="151">
                  <c:v>35.32</c:v>
                </c:pt>
                <c:pt idx="152">
                  <c:v>35.82</c:v>
                </c:pt>
                <c:pt idx="153">
                  <c:v>32.28</c:v>
                </c:pt>
                <c:pt idx="154">
                  <c:v>32.96</c:v>
                </c:pt>
                <c:pt idx="155">
                  <c:v>34.32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6-4973-8F22-2DBD2342885A}"/>
            </c:ext>
          </c:extLst>
        </c:ser>
        <c:ser>
          <c:idx val="1"/>
          <c:order val="1"/>
          <c:tx>
            <c:strRef>
              <c:f>'1)น้ำยางข้น'!$H$2</c:f>
              <c:strCache>
                <c:ptCount val="1"/>
                <c:pt idx="0">
                  <c:v>ราคา โรงงาน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'1)น้ำยางข้น'!$H$3:$H$158</c:f>
              <c:numCache>
                <c:formatCode>General</c:formatCode>
                <c:ptCount val="156"/>
                <c:pt idx="0">
                  <c:v>64.59</c:v>
                </c:pt>
                <c:pt idx="1">
                  <c:v>72.45</c:v>
                </c:pt>
                <c:pt idx="2">
                  <c:v>74.23</c:v>
                </c:pt>
                <c:pt idx="3">
                  <c:v>73.239999999999995</c:v>
                </c:pt>
                <c:pt idx="4">
                  <c:v>73.05</c:v>
                </c:pt>
                <c:pt idx="5">
                  <c:v>64.650000000000006</c:v>
                </c:pt>
                <c:pt idx="6">
                  <c:v>58.21</c:v>
                </c:pt>
                <c:pt idx="7">
                  <c:v>62.62</c:v>
                </c:pt>
                <c:pt idx="8">
                  <c:v>65.180000000000007</c:v>
                </c:pt>
                <c:pt idx="9">
                  <c:v>67.430000000000007</c:v>
                </c:pt>
                <c:pt idx="10">
                  <c:v>72.05</c:v>
                </c:pt>
                <c:pt idx="11">
                  <c:v>68.39</c:v>
                </c:pt>
                <c:pt idx="12">
                  <c:v>77.05</c:v>
                </c:pt>
                <c:pt idx="13">
                  <c:v>82.14</c:v>
                </c:pt>
                <c:pt idx="14">
                  <c:v>77.98</c:v>
                </c:pt>
                <c:pt idx="15">
                  <c:v>77.5</c:v>
                </c:pt>
                <c:pt idx="16">
                  <c:v>86.81</c:v>
                </c:pt>
                <c:pt idx="17">
                  <c:v>97.16</c:v>
                </c:pt>
                <c:pt idx="18">
                  <c:v>98.23</c:v>
                </c:pt>
                <c:pt idx="19">
                  <c:v>84.47</c:v>
                </c:pt>
                <c:pt idx="20">
                  <c:v>84.98</c:v>
                </c:pt>
                <c:pt idx="21">
                  <c:v>52.9</c:v>
                </c:pt>
                <c:pt idx="22">
                  <c:v>52.24</c:v>
                </c:pt>
                <c:pt idx="23">
                  <c:v>32.56</c:v>
                </c:pt>
                <c:pt idx="24">
                  <c:v>41.11</c:v>
                </c:pt>
                <c:pt idx="25">
                  <c:v>47.21</c:v>
                </c:pt>
                <c:pt idx="26">
                  <c:v>52.7</c:v>
                </c:pt>
                <c:pt idx="27">
                  <c:v>52.7</c:v>
                </c:pt>
                <c:pt idx="28">
                  <c:v>52.18</c:v>
                </c:pt>
                <c:pt idx="29">
                  <c:v>48.08</c:v>
                </c:pt>
                <c:pt idx="30">
                  <c:v>49.94</c:v>
                </c:pt>
                <c:pt idx="31">
                  <c:v>58.78</c:v>
                </c:pt>
                <c:pt idx="32">
                  <c:v>58.75</c:v>
                </c:pt>
                <c:pt idx="33">
                  <c:v>63.12</c:v>
                </c:pt>
                <c:pt idx="34">
                  <c:v>69.47</c:v>
                </c:pt>
                <c:pt idx="35">
                  <c:v>77.53</c:v>
                </c:pt>
                <c:pt idx="36">
                  <c:v>87.92</c:v>
                </c:pt>
                <c:pt idx="37">
                  <c:v>93.8</c:v>
                </c:pt>
                <c:pt idx="38">
                  <c:v>100.5</c:v>
                </c:pt>
                <c:pt idx="39">
                  <c:v>107.53</c:v>
                </c:pt>
                <c:pt idx="40">
                  <c:v>96.88</c:v>
                </c:pt>
                <c:pt idx="41">
                  <c:v>100.7</c:v>
                </c:pt>
                <c:pt idx="42">
                  <c:v>97.71</c:v>
                </c:pt>
                <c:pt idx="43">
                  <c:v>96.45</c:v>
                </c:pt>
                <c:pt idx="44">
                  <c:v>98.09</c:v>
                </c:pt>
                <c:pt idx="45">
                  <c:v>101.47</c:v>
                </c:pt>
                <c:pt idx="46">
                  <c:v>115.66</c:v>
                </c:pt>
                <c:pt idx="47">
                  <c:v>125.97</c:v>
                </c:pt>
                <c:pt idx="48">
                  <c:v>134.4</c:v>
                </c:pt>
                <c:pt idx="49">
                  <c:v>152.26</c:v>
                </c:pt>
                <c:pt idx="50">
                  <c:v>129.72</c:v>
                </c:pt>
                <c:pt idx="51">
                  <c:v>147.12</c:v>
                </c:pt>
                <c:pt idx="52">
                  <c:v>135.18</c:v>
                </c:pt>
                <c:pt idx="53">
                  <c:v>131.44999999999999</c:v>
                </c:pt>
                <c:pt idx="54">
                  <c:v>124.97</c:v>
                </c:pt>
                <c:pt idx="55">
                  <c:v>120.41</c:v>
                </c:pt>
                <c:pt idx="56">
                  <c:v>116.07</c:v>
                </c:pt>
                <c:pt idx="57">
                  <c:v>105.92</c:v>
                </c:pt>
                <c:pt idx="58">
                  <c:v>84.71</c:v>
                </c:pt>
                <c:pt idx="59">
                  <c:v>86.1</c:v>
                </c:pt>
                <c:pt idx="60">
                  <c:v>92.1</c:v>
                </c:pt>
                <c:pt idx="61">
                  <c:v>107.36</c:v>
                </c:pt>
                <c:pt idx="62">
                  <c:v>110.64</c:v>
                </c:pt>
                <c:pt idx="63">
                  <c:v>104.62</c:v>
                </c:pt>
                <c:pt idx="64">
                  <c:v>99.15</c:v>
                </c:pt>
                <c:pt idx="65">
                  <c:v>86.83</c:v>
                </c:pt>
                <c:pt idx="66">
                  <c:v>86.36</c:v>
                </c:pt>
                <c:pt idx="67">
                  <c:v>77.55</c:v>
                </c:pt>
                <c:pt idx="68">
                  <c:v>79.5</c:v>
                </c:pt>
                <c:pt idx="69">
                  <c:v>82.8</c:v>
                </c:pt>
                <c:pt idx="70">
                  <c:v>74.91</c:v>
                </c:pt>
                <c:pt idx="71">
                  <c:v>77.94</c:v>
                </c:pt>
                <c:pt idx="72">
                  <c:v>82.18</c:v>
                </c:pt>
                <c:pt idx="73">
                  <c:v>79.709999999999994</c:v>
                </c:pt>
                <c:pt idx="74">
                  <c:v>78.430000000000007</c:v>
                </c:pt>
                <c:pt idx="75">
                  <c:v>73.06</c:v>
                </c:pt>
                <c:pt idx="76">
                  <c:v>79.790000000000006</c:v>
                </c:pt>
                <c:pt idx="77">
                  <c:v>70</c:v>
                </c:pt>
                <c:pt idx="78">
                  <c:v>67</c:v>
                </c:pt>
                <c:pt idx="79">
                  <c:v>66.760000000000005</c:v>
                </c:pt>
                <c:pt idx="80">
                  <c:v>75</c:v>
                </c:pt>
                <c:pt idx="81">
                  <c:v>72.16</c:v>
                </c:pt>
                <c:pt idx="82">
                  <c:v>69.55</c:v>
                </c:pt>
                <c:pt idx="83">
                  <c:v>71.72</c:v>
                </c:pt>
                <c:pt idx="84">
                  <c:v>60.67</c:v>
                </c:pt>
                <c:pt idx="85">
                  <c:v>58.05</c:v>
                </c:pt>
                <c:pt idx="86">
                  <c:v>66.14</c:v>
                </c:pt>
                <c:pt idx="87">
                  <c:v>62.83</c:v>
                </c:pt>
                <c:pt idx="88">
                  <c:v>61.64</c:v>
                </c:pt>
                <c:pt idx="89">
                  <c:v>62.38</c:v>
                </c:pt>
                <c:pt idx="90">
                  <c:v>58</c:v>
                </c:pt>
                <c:pt idx="91">
                  <c:v>52.86</c:v>
                </c:pt>
                <c:pt idx="92">
                  <c:v>46.2</c:v>
                </c:pt>
                <c:pt idx="93">
                  <c:v>46.05</c:v>
                </c:pt>
                <c:pt idx="94">
                  <c:v>47.6</c:v>
                </c:pt>
                <c:pt idx="95">
                  <c:v>40.520000000000003</c:v>
                </c:pt>
                <c:pt idx="96">
                  <c:v>41.55</c:v>
                </c:pt>
                <c:pt idx="97">
                  <c:v>44.42</c:v>
                </c:pt>
                <c:pt idx="98">
                  <c:v>48.52</c:v>
                </c:pt>
                <c:pt idx="99">
                  <c:v>47.58</c:v>
                </c:pt>
                <c:pt idx="100">
                  <c:v>55.68</c:v>
                </c:pt>
                <c:pt idx="101">
                  <c:v>56.69</c:v>
                </c:pt>
                <c:pt idx="102">
                  <c:v>47.76</c:v>
                </c:pt>
                <c:pt idx="103">
                  <c:v>44.8</c:v>
                </c:pt>
                <c:pt idx="104">
                  <c:v>41.62</c:v>
                </c:pt>
                <c:pt idx="105">
                  <c:v>39.33</c:v>
                </c:pt>
                <c:pt idx="106">
                  <c:v>37.4</c:v>
                </c:pt>
                <c:pt idx="107">
                  <c:v>35.549999999999997</c:v>
                </c:pt>
                <c:pt idx="108">
                  <c:v>34.42</c:v>
                </c:pt>
                <c:pt idx="109">
                  <c:v>36.049999999999997</c:v>
                </c:pt>
                <c:pt idx="110">
                  <c:v>46.04</c:v>
                </c:pt>
                <c:pt idx="111">
                  <c:v>57.24</c:v>
                </c:pt>
                <c:pt idx="112">
                  <c:v>57.21</c:v>
                </c:pt>
                <c:pt idx="113">
                  <c:v>48.68</c:v>
                </c:pt>
                <c:pt idx="114">
                  <c:v>48.79</c:v>
                </c:pt>
                <c:pt idx="115">
                  <c:v>49.84</c:v>
                </c:pt>
                <c:pt idx="116">
                  <c:v>49.18</c:v>
                </c:pt>
                <c:pt idx="117">
                  <c:v>53.02</c:v>
                </c:pt>
                <c:pt idx="118">
                  <c:v>56.38</c:v>
                </c:pt>
                <c:pt idx="119">
                  <c:v>63.52</c:v>
                </c:pt>
                <c:pt idx="120">
                  <c:v>75.92</c:v>
                </c:pt>
                <c:pt idx="121">
                  <c:v>75.09</c:v>
                </c:pt>
                <c:pt idx="122">
                  <c:v>71.069999999999993</c:v>
                </c:pt>
                <c:pt idx="123">
                  <c:v>63.53</c:v>
                </c:pt>
                <c:pt idx="124">
                  <c:v>64.95</c:v>
                </c:pt>
                <c:pt idx="125">
                  <c:v>52.02</c:v>
                </c:pt>
                <c:pt idx="126">
                  <c:v>46.31</c:v>
                </c:pt>
                <c:pt idx="127">
                  <c:v>51.16</c:v>
                </c:pt>
                <c:pt idx="128">
                  <c:v>52.65</c:v>
                </c:pt>
                <c:pt idx="129">
                  <c:v>45.76</c:v>
                </c:pt>
                <c:pt idx="130">
                  <c:v>43.75</c:v>
                </c:pt>
                <c:pt idx="131">
                  <c:v>43.18</c:v>
                </c:pt>
                <c:pt idx="132">
                  <c:v>43.33</c:v>
                </c:pt>
                <c:pt idx="133">
                  <c:v>43.74</c:v>
                </c:pt>
                <c:pt idx="134">
                  <c:v>47.29</c:v>
                </c:pt>
                <c:pt idx="135">
                  <c:v>45.16</c:v>
                </c:pt>
                <c:pt idx="136">
                  <c:v>48.77</c:v>
                </c:pt>
                <c:pt idx="137">
                  <c:v>45.33</c:v>
                </c:pt>
                <c:pt idx="138">
                  <c:v>42.45</c:v>
                </c:pt>
                <c:pt idx="139">
                  <c:v>41.88</c:v>
                </c:pt>
                <c:pt idx="140">
                  <c:v>40.9</c:v>
                </c:pt>
                <c:pt idx="141">
                  <c:v>40.17</c:v>
                </c:pt>
                <c:pt idx="142">
                  <c:v>36.409999999999997</c:v>
                </c:pt>
                <c:pt idx="143">
                  <c:v>37.47</c:v>
                </c:pt>
                <c:pt idx="144">
                  <c:v>39.14</c:v>
                </c:pt>
                <c:pt idx="145">
                  <c:v>41.73</c:v>
                </c:pt>
                <c:pt idx="146">
                  <c:v>50.16</c:v>
                </c:pt>
                <c:pt idx="147">
                  <c:v>50.94</c:v>
                </c:pt>
                <c:pt idx="148">
                  <c:v>50.82</c:v>
                </c:pt>
                <c:pt idx="149">
                  <c:v>52</c:v>
                </c:pt>
                <c:pt idx="150">
                  <c:v>46.56</c:v>
                </c:pt>
                <c:pt idx="151">
                  <c:v>39.17</c:v>
                </c:pt>
                <c:pt idx="152">
                  <c:v>39.71</c:v>
                </c:pt>
                <c:pt idx="153">
                  <c:v>36.61</c:v>
                </c:pt>
                <c:pt idx="154">
                  <c:v>38.07</c:v>
                </c:pt>
                <c:pt idx="155">
                  <c:v>39.74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6-4973-8F22-2DBD2342885A}"/>
            </c:ext>
          </c:extLst>
        </c:ser>
        <c:ser>
          <c:idx val="2"/>
          <c:order val="2"/>
          <c:tx>
            <c:strRef>
              <c:f>'1)น้ำยางข้น'!$I$2</c:f>
              <c:strCache>
                <c:ptCount val="1"/>
                <c:pt idx="0">
                  <c:v>ราคาส่งออกน้ำยางข้น FOB 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'1)น้ำยางข้น'!$I$3:$I$158</c:f>
              <c:numCache>
                <c:formatCode>0.00</c:formatCode>
                <c:ptCount val="156"/>
                <c:pt idx="0">
                  <c:v>85.2</c:v>
                </c:pt>
                <c:pt idx="1">
                  <c:v>99.75</c:v>
                </c:pt>
                <c:pt idx="2">
                  <c:v>99.016666666666666</c:v>
                </c:pt>
                <c:pt idx="3">
                  <c:v>96.9</c:v>
                </c:pt>
                <c:pt idx="4">
                  <c:v>93.033333333333331</c:v>
                </c:pt>
                <c:pt idx="5">
                  <c:v>84.916666666666671</c:v>
                </c:pt>
                <c:pt idx="6">
                  <c:v>75.2</c:v>
                </c:pt>
                <c:pt idx="7">
                  <c:v>78.616666666666674</c:v>
                </c:pt>
                <c:pt idx="8">
                  <c:v>81.466666666666669</c:v>
                </c:pt>
                <c:pt idx="9">
                  <c:v>84.716666666666669</c:v>
                </c:pt>
                <c:pt idx="10">
                  <c:v>93.250000000000014</c:v>
                </c:pt>
                <c:pt idx="11">
                  <c:v>91.316666666666663</c:v>
                </c:pt>
                <c:pt idx="12">
                  <c:v>96.466666666666669</c:v>
                </c:pt>
                <c:pt idx="13">
                  <c:v>102.45</c:v>
                </c:pt>
                <c:pt idx="14">
                  <c:v>97.216666666666669</c:v>
                </c:pt>
                <c:pt idx="15">
                  <c:v>97.183333333333337</c:v>
                </c:pt>
                <c:pt idx="16">
                  <c:v>104.56666666666668</c:v>
                </c:pt>
                <c:pt idx="17">
                  <c:v>119.14999999999999</c:v>
                </c:pt>
                <c:pt idx="18">
                  <c:v>120.71666666666668</c:v>
                </c:pt>
                <c:pt idx="19">
                  <c:v>104.65</c:v>
                </c:pt>
                <c:pt idx="20">
                  <c:v>104.25</c:v>
                </c:pt>
                <c:pt idx="21">
                  <c:v>76.050000000000011</c:v>
                </c:pt>
                <c:pt idx="22">
                  <c:v>77.033333333333331</c:v>
                </c:pt>
                <c:pt idx="23">
                  <c:v>57.550000000000004</c:v>
                </c:pt>
                <c:pt idx="24">
                  <c:v>66.166666666666671</c:v>
                </c:pt>
                <c:pt idx="25">
                  <c:v>67.883333333333326</c:v>
                </c:pt>
                <c:pt idx="26">
                  <c:v>73.13333333333334</c:v>
                </c:pt>
                <c:pt idx="27">
                  <c:v>73.95</c:v>
                </c:pt>
                <c:pt idx="28">
                  <c:v>71.933333333333337</c:v>
                </c:pt>
                <c:pt idx="29">
                  <c:v>66.483333333333334</c:v>
                </c:pt>
                <c:pt idx="30">
                  <c:v>66.066666666666677</c:v>
                </c:pt>
                <c:pt idx="31">
                  <c:v>76.116666666666674</c:v>
                </c:pt>
                <c:pt idx="32">
                  <c:v>78.550000000000011</c:v>
                </c:pt>
                <c:pt idx="33">
                  <c:v>82.166666666666671</c:v>
                </c:pt>
                <c:pt idx="34">
                  <c:v>88.733333333333334</c:v>
                </c:pt>
                <c:pt idx="35">
                  <c:v>98.333333333333343</c:v>
                </c:pt>
                <c:pt idx="36">
                  <c:v>110.18333333333334</c:v>
                </c:pt>
                <c:pt idx="37">
                  <c:v>116.26666666666668</c:v>
                </c:pt>
                <c:pt idx="38">
                  <c:v>122.56666666666668</c:v>
                </c:pt>
                <c:pt idx="39">
                  <c:v>130.18333333333334</c:v>
                </c:pt>
                <c:pt idx="40">
                  <c:v>170.61666666666667</c:v>
                </c:pt>
                <c:pt idx="41">
                  <c:v>122.05000000000001</c:v>
                </c:pt>
                <c:pt idx="42">
                  <c:v>117.81666666666666</c:v>
                </c:pt>
                <c:pt idx="43">
                  <c:v>116.68333333333335</c:v>
                </c:pt>
                <c:pt idx="44">
                  <c:v>118.2</c:v>
                </c:pt>
                <c:pt idx="45">
                  <c:v>123.51666666666667</c:v>
                </c:pt>
                <c:pt idx="46">
                  <c:v>139.76666666666668</c:v>
                </c:pt>
                <c:pt idx="47">
                  <c:v>154.91666666666669</c:v>
                </c:pt>
                <c:pt idx="48">
                  <c:v>167.13333333333335</c:v>
                </c:pt>
                <c:pt idx="49">
                  <c:v>186.51666666666668</c:v>
                </c:pt>
                <c:pt idx="50">
                  <c:v>171.11666666666667</c:v>
                </c:pt>
                <c:pt idx="51">
                  <c:v>183.41666666666666</c:v>
                </c:pt>
                <c:pt idx="52">
                  <c:v>172.21666666666667</c:v>
                </c:pt>
                <c:pt idx="53">
                  <c:v>164.25</c:v>
                </c:pt>
                <c:pt idx="54">
                  <c:v>155.76666666666665</c:v>
                </c:pt>
                <c:pt idx="55">
                  <c:v>151.75</c:v>
                </c:pt>
                <c:pt idx="56">
                  <c:v>148.91666666666666</c:v>
                </c:pt>
                <c:pt idx="57">
                  <c:v>142.46666666666667</c:v>
                </c:pt>
                <c:pt idx="58">
                  <c:v>114.3</c:v>
                </c:pt>
                <c:pt idx="59">
                  <c:v>116.48333333333333</c:v>
                </c:pt>
                <c:pt idx="60">
                  <c:v>120.68333333333334</c:v>
                </c:pt>
                <c:pt idx="61">
                  <c:v>133.73333333333332</c:v>
                </c:pt>
                <c:pt idx="62">
                  <c:v>133.46666666666667</c:v>
                </c:pt>
                <c:pt idx="63">
                  <c:v>130.68333333333334</c:v>
                </c:pt>
                <c:pt idx="64">
                  <c:v>122.89999999999999</c:v>
                </c:pt>
                <c:pt idx="65">
                  <c:v>116.46666666666667</c:v>
                </c:pt>
                <c:pt idx="66">
                  <c:v>111.03333333333335</c:v>
                </c:pt>
                <c:pt idx="67">
                  <c:v>100.46666666666667</c:v>
                </c:pt>
                <c:pt idx="68">
                  <c:v>102.28333333333333</c:v>
                </c:pt>
                <c:pt idx="69">
                  <c:v>104.33333333333334</c:v>
                </c:pt>
                <c:pt idx="70">
                  <c:v>97.116666666666674</c:v>
                </c:pt>
                <c:pt idx="71">
                  <c:v>100.06666666666666</c:v>
                </c:pt>
                <c:pt idx="72">
                  <c:v>102.2</c:v>
                </c:pt>
                <c:pt idx="73">
                  <c:v>101.36666666666667</c:v>
                </c:pt>
                <c:pt idx="74">
                  <c:v>102.30000000000001</c:v>
                </c:pt>
                <c:pt idx="75">
                  <c:v>99.350000000000009</c:v>
                </c:pt>
                <c:pt idx="76">
                  <c:v>103.23333333333333</c:v>
                </c:pt>
                <c:pt idx="77">
                  <c:v>94.3</c:v>
                </c:pt>
                <c:pt idx="78">
                  <c:v>87.483333333333334</c:v>
                </c:pt>
                <c:pt idx="79">
                  <c:v>86.4</c:v>
                </c:pt>
                <c:pt idx="80">
                  <c:v>89.216666666666669</c:v>
                </c:pt>
                <c:pt idx="81">
                  <c:v>86.283333333333346</c:v>
                </c:pt>
                <c:pt idx="82">
                  <c:v>85.350000000000009</c:v>
                </c:pt>
                <c:pt idx="83">
                  <c:v>86.86666666666666</c:v>
                </c:pt>
                <c:pt idx="84">
                  <c:v>81.733333333333334</c:v>
                </c:pt>
                <c:pt idx="85">
                  <c:v>78.333333333333343</c:v>
                </c:pt>
                <c:pt idx="86">
                  <c:v>82.283333333333331</c:v>
                </c:pt>
                <c:pt idx="87">
                  <c:v>78.916666666666671</c:v>
                </c:pt>
                <c:pt idx="88">
                  <c:v>78.333333333333343</c:v>
                </c:pt>
                <c:pt idx="89">
                  <c:v>80.066666666666663</c:v>
                </c:pt>
                <c:pt idx="90">
                  <c:v>76.86666666666666</c:v>
                </c:pt>
                <c:pt idx="91">
                  <c:v>73.233333333333334</c:v>
                </c:pt>
                <c:pt idx="92">
                  <c:v>66.150000000000006</c:v>
                </c:pt>
                <c:pt idx="93">
                  <c:v>66.13333333333334</c:v>
                </c:pt>
                <c:pt idx="94">
                  <c:v>66.099999999999994</c:v>
                </c:pt>
                <c:pt idx="95">
                  <c:v>61.983333333333334</c:v>
                </c:pt>
                <c:pt idx="96">
                  <c:v>59.81666666666667</c:v>
                </c:pt>
                <c:pt idx="97">
                  <c:v>59.883333333333333</c:v>
                </c:pt>
                <c:pt idx="98">
                  <c:v>60.833333333333336</c:v>
                </c:pt>
                <c:pt idx="99">
                  <c:v>58.900000000000006</c:v>
                </c:pt>
                <c:pt idx="100">
                  <c:v>66.683333333333337</c:v>
                </c:pt>
                <c:pt idx="101">
                  <c:v>71.616666666666674</c:v>
                </c:pt>
                <c:pt idx="102">
                  <c:v>63.466666666666669</c:v>
                </c:pt>
                <c:pt idx="103">
                  <c:v>59.683333333333337</c:v>
                </c:pt>
                <c:pt idx="104">
                  <c:v>57.13</c:v>
                </c:pt>
                <c:pt idx="105">
                  <c:v>53.384375000000006</c:v>
                </c:pt>
                <c:pt idx="106">
                  <c:v>51.008333333333333</c:v>
                </c:pt>
                <c:pt idx="107">
                  <c:v>49.432222222222229</c:v>
                </c:pt>
                <c:pt idx="108">
                  <c:v>46.541666666666671</c:v>
                </c:pt>
                <c:pt idx="109">
                  <c:v>48.0701754385965</c:v>
                </c:pt>
                <c:pt idx="110">
                  <c:v>56.072463768115945</c:v>
                </c:pt>
                <c:pt idx="111">
                  <c:v>68.431372549019613</c:v>
                </c:pt>
                <c:pt idx="112">
                  <c:v>70.612745098039213</c:v>
                </c:pt>
                <c:pt idx="113">
                  <c:v>63.708333333333336</c:v>
                </c:pt>
                <c:pt idx="114">
                  <c:v>62.740740740740755</c:v>
                </c:pt>
                <c:pt idx="115">
                  <c:v>60.984848484848492</c:v>
                </c:pt>
                <c:pt idx="116">
                  <c:v>59.727272727272727</c:v>
                </c:pt>
                <c:pt idx="117">
                  <c:v>65.30952380952381</c:v>
                </c:pt>
                <c:pt idx="118">
                  <c:v>71.106060606060595</c:v>
                </c:pt>
                <c:pt idx="119">
                  <c:v>78.570175438596493</c:v>
                </c:pt>
                <c:pt idx="120">
                  <c:v>91.490196078431367</c:v>
                </c:pt>
                <c:pt idx="121">
                  <c:v>100.48245614035091</c:v>
                </c:pt>
                <c:pt idx="122">
                  <c:v>97.452898550724626</c:v>
                </c:pt>
                <c:pt idx="123">
                  <c:v>85.56547619047619</c:v>
                </c:pt>
                <c:pt idx="124">
                  <c:v>80.662500000000023</c:v>
                </c:pt>
                <c:pt idx="125">
                  <c:v>72.924603174603178</c:v>
                </c:pt>
                <c:pt idx="126">
                  <c:v>67.134259259259252</c:v>
                </c:pt>
                <c:pt idx="127">
                  <c:v>67.075757575757592</c:v>
                </c:pt>
                <c:pt idx="128">
                  <c:v>68.10087719298248</c:v>
                </c:pt>
                <c:pt idx="129">
                  <c:v>62.148148148148167</c:v>
                </c:pt>
                <c:pt idx="130">
                  <c:v>59.861111111111107</c:v>
                </c:pt>
                <c:pt idx="131">
                  <c:v>59.640350877192986</c:v>
                </c:pt>
                <c:pt idx="132">
                  <c:v>59.916666666666671</c:v>
                </c:pt>
                <c:pt idx="133">
                  <c:v>59.601851851851848</c:v>
                </c:pt>
                <c:pt idx="134">
                  <c:v>63.134920634920633</c:v>
                </c:pt>
                <c:pt idx="135">
                  <c:v>61.729166666666657</c:v>
                </c:pt>
                <c:pt idx="136">
                  <c:v>65.591666666666683</c:v>
                </c:pt>
                <c:pt idx="137">
                  <c:v>61.77083333333335</c:v>
                </c:pt>
                <c:pt idx="138">
                  <c:v>58.625</c:v>
                </c:pt>
                <c:pt idx="139">
                  <c:v>57.969047619047622</c:v>
                </c:pt>
                <c:pt idx="140">
                  <c:v>56.637499999999996</c:v>
                </c:pt>
                <c:pt idx="141">
                  <c:v>56.313492063492063</c:v>
                </c:pt>
                <c:pt idx="142">
                  <c:v>52.253787878787875</c:v>
                </c:pt>
                <c:pt idx="143">
                  <c:v>53.018518518518512</c:v>
                </c:pt>
                <c:pt idx="144">
                  <c:v>54.806818181818194</c:v>
                </c:pt>
                <c:pt idx="145">
                  <c:v>57.250000000000007</c:v>
                </c:pt>
                <c:pt idx="146">
                  <c:v>66.329365079365076</c:v>
                </c:pt>
                <c:pt idx="147">
                  <c:v>67.122549019607845</c:v>
                </c:pt>
                <c:pt idx="148">
                  <c:v>66.94736842105263</c:v>
                </c:pt>
                <c:pt idx="149">
                  <c:v>68.219298245614027</c:v>
                </c:pt>
                <c:pt idx="150">
                  <c:v>62.604166666666671</c:v>
                </c:pt>
                <c:pt idx="151">
                  <c:v>54.702380952380949</c:v>
                </c:pt>
                <c:pt idx="152">
                  <c:v>55.103174603174594</c:v>
                </c:pt>
                <c:pt idx="153">
                  <c:v>52.099206349206348</c:v>
                </c:pt>
                <c:pt idx="154">
                  <c:v>53.626984126984119</c:v>
                </c:pt>
                <c:pt idx="155">
                  <c:v>54.939814814814817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C6-4973-8F22-2DBD23428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82144"/>
        <c:axId val="40183680"/>
      </c:lineChart>
      <c:dateAx>
        <c:axId val="4018214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183680"/>
        <c:crosses val="autoZero"/>
        <c:auto val="1"/>
        <c:lblOffset val="100"/>
        <c:baseTimeUnit val="months"/>
      </c:dateAx>
      <c:valAx>
        <c:axId val="40183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18214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ยางแท่ง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8418663384592279E-2"/>
          <c:y val="0.17408757303258671"/>
          <c:w val="0.90729264156858025"/>
          <c:h val="0.49466817717131184"/>
        </c:manualLayout>
      </c:layout>
      <c:lineChart>
        <c:grouping val="standard"/>
        <c:varyColors val="0"/>
        <c:ser>
          <c:idx val="0"/>
          <c:order val="0"/>
          <c:tx>
            <c:strRef>
              <c:f>'2)ยางแท่ง'!$B$2</c:f>
              <c:strCache>
                <c:ptCount val="1"/>
                <c:pt idx="0">
                  <c:v>ราคาเกษตรกรขายได้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'2)ยางแท่ง'!$B$3:$B$158</c:f>
              <c:numCache>
                <c:formatCode>General</c:formatCode>
                <c:ptCount val="156"/>
                <c:pt idx="0">
                  <c:v>32.58</c:v>
                </c:pt>
                <c:pt idx="1">
                  <c:v>36.270000000000003</c:v>
                </c:pt>
                <c:pt idx="2">
                  <c:v>33.92</c:v>
                </c:pt>
                <c:pt idx="3">
                  <c:v>35.630000000000003</c:v>
                </c:pt>
                <c:pt idx="4">
                  <c:v>36.880000000000003</c:v>
                </c:pt>
                <c:pt idx="5">
                  <c:v>35.770000000000003</c:v>
                </c:pt>
                <c:pt idx="6">
                  <c:v>31.44</c:v>
                </c:pt>
                <c:pt idx="7">
                  <c:v>34.76</c:v>
                </c:pt>
                <c:pt idx="8">
                  <c:v>35.26</c:v>
                </c:pt>
                <c:pt idx="9">
                  <c:v>37.85</c:v>
                </c:pt>
                <c:pt idx="10">
                  <c:v>40.56</c:v>
                </c:pt>
                <c:pt idx="11">
                  <c:v>39.43</c:v>
                </c:pt>
                <c:pt idx="12">
                  <c:v>40.770000000000003</c:v>
                </c:pt>
                <c:pt idx="13">
                  <c:v>41.62</c:v>
                </c:pt>
                <c:pt idx="14">
                  <c:v>40.49</c:v>
                </c:pt>
                <c:pt idx="15">
                  <c:v>40.56</c:v>
                </c:pt>
                <c:pt idx="16">
                  <c:v>42.75</c:v>
                </c:pt>
                <c:pt idx="17">
                  <c:v>48.34</c:v>
                </c:pt>
                <c:pt idx="18">
                  <c:v>50.85</c:v>
                </c:pt>
                <c:pt idx="19">
                  <c:v>46.76</c:v>
                </c:pt>
                <c:pt idx="20">
                  <c:v>47.06</c:v>
                </c:pt>
                <c:pt idx="21">
                  <c:v>25.24</c:v>
                </c:pt>
                <c:pt idx="22">
                  <c:v>22.29</c:v>
                </c:pt>
                <c:pt idx="23">
                  <c:v>13.42</c:v>
                </c:pt>
                <c:pt idx="24">
                  <c:v>16.239999999999998</c:v>
                </c:pt>
                <c:pt idx="25">
                  <c:v>19.47</c:v>
                </c:pt>
                <c:pt idx="26">
                  <c:v>20.18</c:v>
                </c:pt>
                <c:pt idx="27">
                  <c:v>22.29</c:v>
                </c:pt>
                <c:pt idx="28">
                  <c:v>25.55</c:v>
                </c:pt>
                <c:pt idx="29">
                  <c:v>25.24</c:v>
                </c:pt>
                <c:pt idx="30">
                  <c:v>24.36</c:v>
                </c:pt>
                <c:pt idx="31">
                  <c:v>29.57</c:v>
                </c:pt>
                <c:pt idx="32">
                  <c:v>33.51</c:v>
                </c:pt>
                <c:pt idx="33">
                  <c:v>35.72</c:v>
                </c:pt>
                <c:pt idx="34">
                  <c:v>39.549999999999997</c:v>
                </c:pt>
                <c:pt idx="35">
                  <c:v>41.66</c:v>
                </c:pt>
                <c:pt idx="36">
                  <c:v>46.68</c:v>
                </c:pt>
                <c:pt idx="37">
                  <c:v>50.59</c:v>
                </c:pt>
                <c:pt idx="38">
                  <c:v>57.37</c:v>
                </c:pt>
                <c:pt idx="39">
                  <c:v>56.71</c:v>
                </c:pt>
                <c:pt idx="40">
                  <c:v>49.36</c:v>
                </c:pt>
                <c:pt idx="41">
                  <c:v>48.6</c:v>
                </c:pt>
                <c:pt idx="42">
                  <c:v>44.01</c:v>
                </c:pt>
                <c:pt idx="43">
                  <c:v>44.37</c:v>
                </c:pt>
                <c:pt idx="44">
                  <c:v>48.69</c:v>
                </c:pt>
                <c:pt idx="45">
                  <c:v>50.75</c:v>
                </c:pt>
                <c:pt idx="46">
                  <c:v>59.41</c:v>
                </c:pt>
                <c:pt idx="47">
                  <c:v>66.349999999999994</c:v>
                </c:pt>
                <c:pt idx="48">
                  <c:v>75.2</c:v>
                </c:pt>
                <c:pt idx="49">
                  <c:v>78</c:v>
                </c:pt>
                <c:pt idx="50">
                  <c:v>51.09</c:v>
                </c:pt>
                <c:pt idx="51">
                  <c:v>62.93</c:v>
                </c:pt>
                <c:pt idx="52">
                  <c:v>67.48</c:v>
                </c:pt>
                <c:pt idx="53">
                  <c:v>67.81</c:v>
                </c:pt>
                <c:pt idx="54">
                  <c:v>63.38</c:v>
                </c:pt>
                <c:pt idx="55">
                  <c:v>67.66</c:v>
                </c:pt>
                <c:pt idx="56">
                  <c:v>68.53</c:v>
                </c:pt>
                <c:pt idx="57">
                  <c:v>60.82</c:v>
                </c:pt>
                <c:pt idx="58">
                  <c:v>48.41</c:v>
                </c:pt>
                <c:pt idx="59">
                  <c:v>48.3</c:v>
                </c:pt>
                <c:pt idx="60">
                  <c:v>50.9</c:v>
                </c:pt>
                <c:pt idx="61">
                  <c:v>54.65</c:v>
                </c:pt>
                <c:pt idx="62">
                  <c:v>54.04</c:v>
                </c:pt>
                <c:pt idx="63">
                  <c:v>52.83</c:v>
                </c:pt>
                <c:pt idx="64">
                  <c:v>51.97</c:v>
                </c:pt>
                <c:pt idx="65">
                  <c:v>44.12</c:v>
                </c:pt>
                <c:pt idx="66">
                  <c:v>44.05</c:v>
                </c:pt>
                <c:pt idx="67">
                  <c:v>37.03</c:v>
                </c:pt>
                <c:pt idx="68">
                  <c:v>37.47</c:v>
                </c:pt>
                <c:pt idx="69">
                  <c:v>42.79</c:v>
                </c:pt>
                <c:pt idx="70">
                  <c:v>39.19</c:v>
                </c:pt>
                <c:pt idx="71">
                  <c:v>40.1</c:v>
                </c:pt>
                <c:pt idx="72">
                  <c:v>42.42</c:v>
                </c:pt>
                <c:pt idx="73">
                  <c:v>41.55</c:v>
                </c:pt>
                <c:pt idx="74">
                  <c:v>40.5</c:v>
                </c:pt>
                <c:pt idx="75">
                  <c:v>34.22</c:v>
                </c:pt>
                <c:pt idx="76">
                  <c:v>36.99</c:v>
                </c:pt>
                <c:pt idx="77">
                  <c:v>33.86</c:v>
                </c:pt>
                <c:pt idx="78">
                  <c:v>31.81</c:v>
                </c:pt>
                <c:pt idx="79">
                  <c:v>31.95</c:v>
                </c:pt>
                <c:pt idx="80">
                  <c:v>37.22</c:v>
                </c:pt>
                <c:pt idx="81">
                  <c:v>34.89</c:v>
                </c:pt>
                <c:pt idx="82">
                  <c:v>33.86</c:v>
                </c:pt>
                <c:pt idx="83">
                  <c:v>36.57</c:v>
                </c:pt>
                <c:pt idx="84">
                  <c:v>33.630000000000003</c:v>
                </c:pt>
                <c:pt idx="85">
                  <c:v>30.74</c:v>
                </c:pt>
                <c:pt idx="86">
                  <c:v>32.21</c:v>
                </c:pt>
                <c:pt idx="87">
                  <c:v>32.31</c:v>
                </c:pt>
                <c:pt idx="88">
                  <c:v>28.04</c:v>
                </c:pt>
                <c:pt idx="89">
                  <c:v>29.28</c:v>
                </c:pt>
                <c:pt idx="90">
                  <c:v>27.19</c:v>
                </c:pt>
                <c:pt idx="91">
                  <c:v>24.05</c:v>
                </c:pt>
                <c:pt idx="92">
                  <c:v>22.02</c:v>
                </c:pt>
                <c:pt idx="93">
                  <c:v>21.94</c:v>
                </c:pt>
                <c:pt idx="94">
                  <c:v>24.57</c:v>
                </c:pt>
                <c:pt idx="95">
                  <c:v>22.17</c:v>
                </c:pt>
                <c:pt idx="96">
                  <c:v>22.07</c:v>
                </c:pt>
                <c:pt idx="97">
                  <c:v>21.82</c:v>
                </c:pt>
                <c:pt idx="98">
                  <c:v>20.53</c:v>
                </c:pt>
                <c:pt idx="99">
                  <c:v>21.62</c:v>
                </c:pt>
                <c:pt idx="100">
                  <c:v>23.37</c:v>
                </c:pt>
                <c:pt idx="101">
                  <c:v>25.8</c:v>
                </c:pt>
                <c:pt idx="102">
                  <c:v>22.69</c:v>
                </c:pt>
                <c:pt idx="103">
                  <c:v>21.74</c:v>
                </c:pt>
                <c:pt idx="104">
                  <c:v>20.8</c:v>
                </c:pt>
                <c:pt idx="105">
                  <c:v>20.94</c:v>
                </c:pt>
                <c:pt idx="106">
                  <c:v>19.84</c:v>
                </c:pt>
                <c:pt idx="107">
                  <c:v>19.38</c:v>
                </c:pt>
                <c:pt idx="108">
                  <c:v>17.649999999999999</c:v>
                </c:pt>
                <c:pt idx="109">
                  <c:v>17.399999999999999</c:v>
                </c:pt>
                <c:pt idx="110">
                  <c:v>18.920000000000002</c:v>
                </c:pt>
                <c:pt idx="111">
                  <c:v>23.46</c:v>
                </c:pt>
                <c:pt idx="112">
                  <c:v>24.74</c:v>
                </c:pt>
                <c:pt idx="113">
                  <c:v>21.55</c:v>
                </c:pt>
                <c:pt idx="114">
                  <c:v>21.95</c:v>
                </c:pt>
                <c:pt idx="115">
                  <c:v>21.75</c:v>
                </c:pt>
                <c:pt idx="116">
                  <c:v>21.93</c:v>
                </c:pt>
                <c:pt idx="117">
                  <c:v>24.65</c:v>
                </c:pt>
                <c:pt idx="118">
                  <c:v>28.49</c:v>
                </c:pt>
                <c:pt idx="119">
                  <c:v>31.8</c:v>
                </c:pt>
                <c:pt idx="120">
                  <c:v>35.47</c:v>
                </c:pt>
                <c:pt idx="121">
                  <c:v>38.94</c:v>
                </c:pt>
                <c:pt idx="122">
                  <c:v>34.53</c:v>
                </c:pt>
                <c:pt idx="123">
                  <c:v>30.12</c:v>
                </c:pt>
                <c:pt idx="124">
                  <c:v>27.6</c:v>
                </c:pt>
                <c:pt idx="125">
                  <c:v>21.76</c:v>
                </c:pt>
                <c:pt idx="126">
                  <c:v>21.91</c:v>
                </c:pt>
                <c:pt idx="127">
                  <c:v>23.68</c:v>
                </c:pt>
                <c:pt idx="128">
                  <c:v>23.76</c:v>
                </c:pt>
                <c:pt idx="129">
                  <c:v>20.61</c:v>
                </c:pt>
                <c:pt idx="130">
                  <c:v>19.559999999999999</c:v>
                </c:pt>
                <c:pt idx="131">
                  <c:v>19.920000000000002</c:v>
                </c:pt>
                <c:pt idx="132">
                  <c:v>20.64</c:v>
                </c:pt>
                <c:pt idx="133">
                  <c:v>20.14</c:v>
                </c:pt>
                <c:pt idx="134">
                  <c:v>19.07</c:v>
                </c:pt>
                <c:pt idx="135">
                  <c:v>20.170000000000002</c:v>
                </c:pt>
                <c:pt idx="136">
                  <c:v>21.39</c:v>
                </c:pt>
                <c:pt idx="137">
                  <c:v>20.23</c:v>
                </c:pt>
                <c:pt idx="138">
                  <c:v>19.32</c:v>
                </c:pt>
                <c:pt idx="139">
                  <c:v>19.13</c:v>
                </c:pt>
                <c:pt idx="140">
                  <c:v>19.23</c:v>
                </c:pt>
                <c:pt idx="141">
                  <c:v>19.34</c:v>
                </c:pt>
                <c:pt idx="142">
                  <c:v>18.12</c:v>
                </c:pt>
                <c:pt idx="143">
                  <c:v>18.75</c:v>
                </c:pt>
                <c:pt idx="144">
                  <c:v>20.29</c:v>
                </c:pt>
                <c:pt idx="145">
                  <c:v>20.25</c:v>
                </c:pt>
                <c:pt idx="146">
                  <c:v>21.4</c:v>
                </c:pt>
                <c:pt idx="147">
                  <c:v>22.29</c:v>
                </c:pt>
                <c:pt idx="148">
                  <c:v>24.3</c:v>
                </c:pt>
                <c:pt idx="149">
                  <c:v>24.09</c:v>
                </c:pt>
                <c:pt idx="150">
                  <c:v>22.22</c:v>
                </c:pt>
                <c:pt idx="151">
                  <c:v>18.57</c:v>
                </c:pt>
                <c:pt idx="152">
                  <c:v>17.760000000000002</c:v>
                </c:pt>
                <c:pt idx="153">
                  <c:v>16.309999999999999</c:v>
                </c:pt>
                <c:pt idx="154">
                  <c:v>17.46</c:v>
                </c:pt>
                <c:pt idx="155">
                  <c:v>18.27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05-487E-8686-4EF0A8367B49}"/>
            </c:ext>
          </c:extLst>
        </c:ser>
        <c:ser>
          <c:idx val="1"/>
          <c:order val="1"/>
          <c:tx>
            <c:strRef>
              <c:f>'2)ยางแท่ง'!$C$2</c:f>
              <c:strCache>
                <c:ptCount val="1"/>
                <c:pt idx="0">
                  <c:v>ราคา โรงงาน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'2)ยางแท่ง'!$C$3:$C$158</c:f>
              <c:numCache>
                <c:formatCode>0.00</c:formatCode>
                <c:ptCount val="156"/>
                <c:pt idx="0">
                  <c:v>61.568571428571431</c:v>
                </c:pt>
                <c:pt idx="1">
                  <c:v>68.090625000000003</c:v>
                </c:pt>
                <c:pt idx="2">
                  <c:v>64.163157894736855</c:v>
                </c:pt>
                <c:pt idx="3">
                  <c:v>66.228666666666669</c:v>
                </c:pt>
                <c:pt idx="4">
                  <c:v>69.421000000000006</c:v>
                </c:pt>
                <c:pt idx="5">
                  <c:v>65.415909090909096</c:v>
                </c:pt>
                <c:pt idx="6">
                  <c:v>60.601052631578952</c:v>
                </c:pt>
                <c:pt idx="7">
                  <c:v>63.027647058823547</c:v>
                </c:pt>
                <c:pt idx="8">
                  <c:v>64.366470588235288</c:v>
                </c:pt>
                <c:pt idx="9">
                  <c:v>70.177499999999995</c:v>
                </c:pt>
                <c:pt idx="10">
                  <c:v>73.033529411764704</c:v>
                </c:pt>
                <c:pt idx="11">
                  <c:v>73.38866666666668</c:v>
                </c:pt>
                <c:pt idx="12">
                  <c:v>75.869545454545445</c:v>
                </c:pt>
                <c:pt idx="13">
                  <c:v>80.266470588235308</c:v>
                </c:pt>
                <c:pt idx="14">
                  <c:v>76.911111111111111</c:v>
                </c:pt>
                <c:pt idx="15">
                  <c:v>77.467499999999987</c:v>
                </c:pt>
                <c:pt idx="16">
                  <c:v>82.204285714285717</c:v>
                </c:pt>
                <c:pt idx="17">
                  <c:v>97.889999999999986</c:v>
                </c:pt>
                <c:pt idx="18">
                  <c:v>99.182631578947365</c:v>
                </c:pt>
                <c:pt idx="19">
                  <c:v>89.527499999999989</c:v>
                </c:pt>
                <c:pt idx="20">
                  <c:v>89.161500000000004</c:v>
                </c:pt>
                <c:pt idx="21">
                  <c:v>60.694444444444443</c:v>
                </c:pt>
                <c:pt idx="22">
                  <c:v>49.52571428571428</c:v>
                </c:pt>
                <c:pt idx="23">
                  <c:v>26.813529411764705</c:v>
                </c:pt>
                <c:pt idx="24">
                  <c:v>36.142857142857146</c:v>
                </c:pt>
                <c:pt idx="25">
                  <c:v>36.4375</c:v>
                </c:pt>
                <c:pt idx="26">
                  <c:v>39.710526315789473</c:v>
                </c:pt>
                <c:pt idx="27">
                  <c:v>49.227272727272727</c:v>
                </c:pt>
                <c:pt idx="28">
                  <c:v>48</c:v>
                </c:pt>
                <c:pt idx="29">
                  <c:v>46.454545454545453</c:v>
                </c:pt>
                <c:pt idx="30">
                  <c:v>48.708235294117642</c:v>
                </c:pt>
                <c:pt idx="31">
                  <c:v>59.42307692307692</c:v>
                </c:pt>
                <c:pt idx="32">
                  <c:v>64.099999999999994</c:v>
                </c:pt>
                <c:pt idx="33">
                  <c:v>68.287894736842105</c:v>
                </c:pt>
                <c:pt idx="34">
                  <c:v>72.399999999999991</c:v>
                </c:pt>
                <c:pt idx="35">
                  <c:v>78.607142857142861</c:v>
                </c:pt>
                <c:pt idx="36">
                  <c:v>89.61</c:v>
                </c:pt>
                <c:pt idx="37">
                  <c:v>92.96052631578948</c:v>
                </c:pt>
                <c:pt idx="38">
                  <c:v>98.285714285714292</c:v>
                </c:pt>
                <c:pt idx="39">
                  <c:v>103.1</c:v>
                </c:pt>
                <c:pt idx="40">
                  <c:v>81.07692307692308</c:v>
                </c:pt>
                <c:pt idx="41">
                  <c:v>83.575000000000003</c:v>
                </c:pt>
                <c:pt idx="42">
                  <c:v>85.5</c:v>
                </c:pt>
                <c:pt idx="43">
                  <c:v>93.333333333333329</c:v>
                </c:pt>
                <c:pt idx="44">
                  <c:v>99.875</c:v>
                </c:pt>
                <c:pt idx="45">
                  <c:v>103</c:v>
                </c:pt>
                <c:pt idx="46">
                  <c:v>116.57142857142857</c:v>
                </c:pt>
                <c:pt idx="47">
                  <c:v>130.3125</c:v>
                </c:pt>
                <c:pt idx="48">
                  <c:v>149.80555555555554</c:v>
                </c:pt>
                <c:pt idx="49">
                  <c:v>151.26666666666668</c:v>
                </c:pt>
                <c:pt idx="50">
                  <c:v>114.86666666666666</c:v>
                </c:pt>
                <c:pt idx="51">
                  <c:v>138.4</c:v>
                </c:pt>
                <c:pt idx="52">
                  <c:v>124.92857142857143</c:v>
                </c:pt>
                <c:pt idx="53">
                  <c:v>126.11764705882354</c:v>
                </c:pt>
                <c:pt idx="54">
                  <c:v>124.88888888888889</c:v>
                </c:pt>
                <c:pt idx="55">
                  <c:v>126.65</c:v>
                </c:pt>
                <c:pt idx="56">
                  <c:v>126.16666666666667</c:v>
                </c:pt>
                <c:pt idx="57">
                  <c:v>110.44444444444444</c:v>
                </c:pt>
                <c:pt idx="58">
                  <c:v>87.736842105263165</c:v>
                </c:pt>
                <c:pt idx="59">
                  <c:v>86.333333333333329</c:v>
                </c:pt>
                <c:pt idx="60">
                  <c:v>94.944444444444443</c:v>
                </c:pt>
                <c:pt idx="61">
                  <c:v>102</c:v>
                </c:pt>
                <c:pt idx="62">
                  <c:v>100.44444444444444</c:v>
                </c:pt>
                <c:pt idx="63">
                  <c:v>100.35714285714286</c:v>
                </c:pt>
                <c:pt idx="64">
                  <c:v>94.615384615384613</c:v>
                </c:pt>
                <c:pt idx="65">
                  <c:v>75.2</c:v>
                </c:pt>
                <c:pt idx="66">
                  <c:v>77.238095238095241</c:v>
                </c:pt>
                <c:pt idx="67">
                  <c:v>69.714285714285708</c:v>
                </c:pt>
                <c:pt idx="68">
                  <c:v>75.117647058823536</c:v>
                </c:pt>
                <c:pt idx="69">
                  <c:v>78.615384615384613</c:v>
                </c:pt>
                <c:pt idx="70">
                  <c:v>73.941176470588232</c:v>
                </c:pt>
                <c:pt idx="71">
                  <c:v>77.666666666666671</c:v>
                </c:pt>
                <c:pt idx="72">
                  <c:v>81.411764705882348</c:v>
                </c:pt>
                <c:pt idx="73">
                  <c:v>79.25</c:v>
                </c:pt>
                <c:pt idx="74">
                  <c:v>73.464285714285708</c:v>
                </c:pt>
                <c:pt idx="75">
                  <c:v>63.866666666666667</c:v>
                </c:pt>
                <c:pt idx="76">
                  <c:v>66.099999999999994</c:v>
                </c:pt>
                <c:pt idx="77">
                  <c:v>60.8125</c:v>
                </c:pt>
                <c:pt idx="78">
                  <c:v>60.071428571428569</c:v>
                </c:pt>
                <c:pt idx="79">
                  <c:v>64</c:v>
                </c:pt>
                <c:pt idx="80">
                  <c:v>69.882352941176464</c:v>
                </c:pt>
                <c:pt idx="81">
                  <c:v>67.8125</c:v>
                </c:pt>
                <c:pt idx="82">
                  <c:v>66.333333333333329</c:v>
                </c:pt>
                <c:pt idx="83">
                  <c:v>66.333333333333329</c:v>
                </c:pt>
                <c:pt idx="84">
                  <c:v>60.9375</c:v>
                </c:pt>
                <c:pt idx="85">
                  <c:v>55.4</c:v>
                </c:pt>
                <c:pt idx="86">
                  <c:v>57.210526315789473</c:v>
                </c:pt>
                <c:pt idx="87">
                  <c:v>51.214285714285715</c:v>
                </c:pt>
                <c:pt idx="88">
                  <c:v>48.769230769230766</c:v>
                </c:pt>
                <c:pt idx="89">
                  <c:v>49.524999999999999</c:v>
                </c:pt>
                <c:pt idx="90">
                  <c:v>47.078947368421055</c:v>
                </c:pt>
                <c:pt idx="91">
                  <c:v>44.571428571428569</c:v>
                </c:pt>
                <c:pt idx="92">
                  <c:v>42.272727272727273</c:v>
                </c:pt>
                <c:pt idx="93">
                  <c:v>42.69047619047619</c:v>
                </c:pt>
                <c:pt idx="94">
                  <c:v>42.421052631578945</c:v>
                </c:pt>
                <c:pt idx="95">
                  <c:v>38.4</c:v>
                </c:pt>
                <c:pt idx="96">
                  <c:v>38.368421052631582</c:v>
                </c:pt>
                <c:pt idx="97">
                  <c:v>39.294117647058826</c:v>
                </c:pt>
                <c:pt idx="98">
                  <c:v>38.200000000000003</c:v>
                </c:pt>
                <c:pt idx="99">
                  <c:v>38.444444444444443</c:v>
                </c:pt>
                <c:pt idx="100">
                  <c:v>45.692307692307693</c:v>
                </c:pt>
                <c:pt idx="101">
                  <c:v>47.157894736842103</c:v>
                </c:pt>
                <c:pt idx="102">
                  <c:v>43.352941176470587</c:v>
                </c:pt>
                <c:pt idx="103">
                  <c:v>37.384615384615387</c:v>
                </c:pt>
                <c:pt idx="104">
                  <c:v>39.263157894736842</c:v>
                </c:pt>
                <c:pt idx="105">
                  <c:v>38.80952380952381</c:v>
                </c:pt>
                <c:pt idx="106">
                  <c:v>36.3125</c:v>
                </c:pt>
                <c:pt idx="107">
                  <c:v>35.05263157894737</c:v>
                </c:pt>
                <c:pt idx="108">
                  <c:v>30.15</c:v>
                </c:pt>
                <c:pt idx="109">
                  <c:v>29.777777777777779</c:v>
                </c:pt>
                <c:pt idx="110">
                  <c:v>38.875</c:v>
                </c:pt>
                <c:pt idx="111">
                  <c:v>46.46153846153846</c:v>
                </c:pt>
                <c:pt idx="112">
                  <c:v>42.571428571428569</c:v>
                </c:pt>
                <c:pt idx="113">
                  <c:v>38.4</c:v>
                </c:pt>
                <c:pt idx="114">
                  <c:v>38.0625</c:v>
                </c:pt>
                <c:pt idx="115">
                  <c:v>39.1</c:v>
                </c:pt>
                <c:pt idx="116">
                  <c:v>42.578947368421055</c:v>
                </c:pt>
                <c:pt idx="117">
                  <c:v>48.210526315789473</c:v>
                </c:pt>
                <c:pt idx="118">
                  <c:v>51.045454545454547</c:v>
                </c:pt>
                <c:pt idx="119">
                  <c:v>59.3</c:v>
                </c:pt>
                <c:pt idx="120">
                  <c:v>69.84210526315789</c:v>
                </c:pt>
                <c:pt idx="121">
                  <c:v>71.631578947368425</c:v>
                </c:pt>
                <c:pt idx="122">
                  <c:v>60.772727272727273</c:v>
                </c:pt>
                <c:pt idx="123">
                  <c:v>50.875</c:v>
                </c:pt>
                <c:pt idx="124">
                  <c:v>46.684210526315788</c:v>
                </c:pt>
                <c:pt idx="125">
                  <c:v>40.238095238095241</c:v>
                </c:pt>
                <c:pt idx="126">
                  <c:v>41.111111111111114</c:v>
                </c:pt>
                <c:pt idx="127">
                  <c:v>43.454545454545453</c:v>
                </c:pt>
                <c:pt idx="128">
                  <c:v>45.10526315789474</c:v>
                </c:pt>
                <c:pt idx="129">
                  <c:v>38.315789473684212</c:v>
                </c:pt>
                <c:pt idx="130">
                  <c:v>34.727272727272727</c:v>
                </c:pt>
                <c:pt idx="131">
                  <c:v>35.157894736842103</c:v>
                </c:pt>
                <c:pt idx="132">
                  <c:v>35.61904761904762</c:v>
                </c:pt>
                <c:pt idx="133">
                  <c:v>35.944444444444443</c:v>
                </c:pt>
                <c:pt idx="134">
                  <c:v>36.75</c:v>
                </c:pt>
                <c:pt idx="135">
                  <c:v>35.529411764705884</c:v>
                </c:pt>
                <c:pt idx="136">
                  <c:v>38.200000000000003</c:v>
                </c:pt>
                <c:pt idx="137">
                  <c:v>37.511904761904759</c:v>
                </c:pt>
                <c:pt idx="138">
                  <c:v>36.625</c:v>
                </c:pt>
                <c:pt idx="139">
                  <c:v>37.465909090909093</c:v>
                </c:pt>
                <c:pt idx="140">
                  <c:v>37.078947368421055</c:v>
                </c:pt>
                <c:pt idx="141">
                  <c:v>36.662500000000001</c:v>
                </c:pt>
                <c:pt idx="142">
                  <c:v>33.045454545454547</c:v>
                </c:pt>
                <c:pt idx="143">
                  <c:v>31.597222222222221</c:v>
                </c:pt>
                <c:pt idx="144">
                  <c:v>36.045454545454547</c:v>
                </c:pt>
                <c:pt idx="145">
                  <c:v>36.902777777777779</c:v>
                </c:pt>
                <c:pt idx="146">
                  <c:v>40.642857142857146</c:v>
                </c:pt>
                <c:pt idx="147">
                  <c:v>42.017894736842109</c:v>
                </c:pt>
                <c:pt idx="148">
                  <c:v>42.926470588235297</c:v>
                </c:pt>
                <c:pt idx="149">
                  <c:v>42.578947368421055</c:v>
                </c:pt>
                <c:pt idx="150">
                  <c:v>36.81818181818182</c:v>
                </c:pt>
                <c:pt idx="151">
                  <c:v>32.726190476190474</c:v>
                </c:pt>
                <c:pt idx="152">
                  <c:v>33.976190476190474</c:v>
                </c:pt>
                <c:pt idx="153">
                  <c:v>30.475000000000001</c:v>
                </c:pt>
                <c:pt idx="154">
                  <c:v>32.773809523809526</c:v>
                </c:pt>
                <c:pt idx="155">
                  <c:v>35.25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05-487E-8686-4EF0A8367B49}"/>
            </c:ext>
          </c:extLst>
        </c:ser>
        <c:ser>
          <c:idx val="2"/>
          <c:order val="2"/>
          <c:tx>
            <c:strRef>
              <c:f>'2)ยางแท่ง'!$D$2</c:f>
              <c:strCache>
                <c:ptCount val="1"/>
                <c:pt idx="0">
                  <c:v>ราคา FOB ยางแท่ง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'2)ยางแท่ง'!$D$3:$D$158</c:f>
              <c:numCache>
                <c:formatCode>0.00</c:formatCode>
                <c:ptCount val="156"/>
                <c:pt idx="0">
                  <c:v>70.42</c:v>
                </c:pt>
                <c:pt idx="1">
                  <c:v>76.39</c:v>
                </c:pt>
                <c:pt idx="2">
                  <c:v>73.650000000000006</c:v>
                </c:pt>
                <c:pt idx="3">
                  <c:v>75.150000000000006</c:v>
                </c:pt>
                <c:pt idx="4">
                  <c:v>77.25</c:v>
                </c:pt>
                <c:pt idx="5">
                  <c:v>75.06</c:v>
                </c:pt>
                <c:pt idx="6">
                  <c:v>69.47</c:v>
                </c:pt>
                <c:pt idx="7">
                  <c:v>71.36</c:v>
                </c:pt>
                <c:pt idx="8">
                  <c:v>72.81</c:v>
                </c:pt>
                <c:pt idx="9">
                  <c:v>77.569999999999993</c:v>
                </c:pt>
                <c:pt idx="10">
                  <c:v>81.28</c:v>
                </c:pt>
                <c:pt idx="11">
                  <c:v>82.12</c:v>
                </c:pt>
                <c:pt idx="12">
                  <c:v>84.94</c:v>
                </c:pt>
                <c:pt idx="13">
                  <c:v>88.19</c:v>
                </c:pt>
                <c:pt idx="14">
                  <c:v>84.92</c:v>
                </c:pt>
                <c:pt idx="15">
                  <c:v>86.18</c:v>
                </c:pt>
                <c:pt idx="16">
                  <c:v>93.73</c:v>
                </c:pt>
                <c:pt idx="17">
                  <c:v>105.33</c:v>
                </c:pt>
                <c:pt idx="18">
                  <c:v>106.92</c:v>
                </c:pt>
                <c:pt idx="19">
                  <c:v>99.48</c:v>
                </c:pt>
                <c:pt idx="20">
                  <c:v>97.68</c:v>
                </c:pt>
                <c:pt idx="21">
                  <c:v>66.760000000000005</c:v>
                </c:pt>
                <c:pt idx="22">
                  <c:v>60.85</c:v>
                </c:pt>
                <c:pt idx="23">
                  <c:v>43.12</c:v>
                </c:pt>
                <c:pt idx="24">
                  <c:v>50.55</c:v>
                </c:pt>
                <c:pt idx="25">
                  <c:v>49.22</c:v>
                </c:pt>
                <c:pt idx="26">
                  <c:v>49.85</c:v>
                </c:pt>
                <c:pt idx="27">
                  <c:v>55.8</c:v>
                </c:pt>
                <c:pt idx="28">
                  <c:v>57.1</c:v>
                </c:pt>
                <c:pt idx="29">
                  <c:v>56.05</c:v>
                </c:pt>
                <c:pt idx="30">
                  <c:v>57.16</c:v>
                </c:pt>
                <c:pt idx="31">
                  <c:v>66.05</c:v>
                </c:pt>
                <c:pt idx="32">
                  <c:v>71.819999999999993</c:v>
                </c:pt>
                <c:pt idx="33">
                  <c:v>76.94</c:v>
                </c:pt>
                <c:pt idx="34">
                  <c:v>84.31</c:v>
                </c:pt>
                <c:pt idx="35">
                  <c:v>93.68</c:v>
                </c:pt>
                <c:pt idx="36">
                  <c:v>101.42</c:v>
                </c:pt>
                <c:pt idx="37">
                  <c:v>102.71</c:v>
                </c:pt>
                <c:pt idx="38">
                  <c:v>107.52</c:v>
                </c:pt>
                <c:pt idx="39">
                  <c:v>114.29</c:v>
                </c:pt>
                <c:pt idx="40">
                  <c:v>99.37</c:v>
                </c:pt>
                <c:pt idx="41">
                  <c:v>97.99</c:v>
                </c:pt>
                <c:pt idx="42">
                  <c:v>96.42</c:v>
                </c:pt>
                <c:pt idx="43">
                  <c:v>100.22</c:v>
                </c:pt>
                <c:pt idx="44">
                  <c:v>104.04</c:v>
                </c:pt>
                <c:pt idx="45">
                  <c:v>113.4</c:v>
                </c:pt>
                <c:pt idx="46">
                  <c:v>127.26</c:v>
                </c:pt>
                <c:pt idx="47">
                  <c:v>142.25</c:v>
                </c:pt>
                <c:pt idx="48">
                  <c:v>164.72</c:v>
                </c:pt>
                <c:pt idx="49">
                  <c:v>174.9</c:v>
                </c:pt>
                <c:pt idx="50">
                  <c:v>150.38</c:v>
                </c:pt>
                <c:pt idx="51">
                  <c:v>165.75</c:v>
                </c:pt>
                <c:pt idx="52">
                  <c:v>144.97</c:v>
                </c:pt>
                <c:pt idx="53">
                  <c:v>141.29</c:v>
                </c:pt>
                <c:pt idx="54">
                  <c:v>139.31</c:v>
                </c:pt>
                <c:pt idx="55">
                  <c:v>139.05000000000001</c:v>
                </c:pt>
                <c:pt idx="56">
                  <c:v>138.69999999999999</c:v>
                </c:pt>
                <c:pt idx="57">
                  <c:v>128.22</c:v>
                </c:pt>
                <c:pt idx="58">
                  <c:v>102.73</c:v>
                </c:pt>
                <c:pt idx="59">
                  <c:v>104.95</c:v>
                </c:pt>
                <c:pt idx="60">
                  <c:v>111.89</c:v>
                </c:pt>
                <c:pt idx="61">
                  <c:v>118.3</c:v>
                </c:pt>
                <c:pt idx="62">
                  <c:v>116.74</c:v>
                </c:pt>
                <c:pt idx="63">
                  <c:v>115.54</c:v>
                </c:pt>
                <c:pt idx="64">
                  <c:v>109</c:v>
                </c:pt>
                <c:pt idx="65">
                  <c:v>96.45</c:v>
                </c:pt>
                <c:pt idx="66">
                  <c:v>92.9</c:v>
                </c:pt>
                <c:pt idx="67">
                  <c:v>83.24</c:v>
                </c:pt>
                <c:pt idx="68">
                  <c:v>86.76</c:v>
                </c:pt>
                <c:pt idx="69">
                  <c:v>91.64</c:v>
                </c:pt>
                <c:pt idx="70">
                  <c:v>86.45</c:v>
                </c:pt>
                <c:pt idx="71">
                  <c:v>89.62</c:v>
                </c:pt>
                <c:pt idx="72">
                  <c:v>91.99</c:v>
                </c:pt>
                <c:pt idx="73">
                  <c:v>90.5</c:v>
                </c:pt>
                <c:pt idx="74">
                  <c:v>83.39</c:v>
                </c:pt>
                <c:pt idx="75">
                  <c:v>74.790000000000006</c:v>
                </c:pt>
                <c:pt idx="76">
                  <c:v>76.06</c:v>
                </c:pt>
                <c:pt idx="77">
                  <c:v>72.13</c:v>
                </c:pt>
                <c:pt idx="78">
                  <c:v>69.52</c:v>
                </c:pt>
                <c:pt idx="79">
                  <c:v>74.8</c:v>
                </c:pt>
                <c:pt idx="80">
                  <c:v>76.430000000000007</c:v>
                </c:pt>
                <c:pt idx="81">
                  <c:v>72.739999999999995</c:v>
                </c:pt>
                <c:pt idx="82">
                  <c:v>72.55</c:v>
                </c:pt>
                <c:pt idx="83">
                  <c:v>75.13</c:v>
                </c:pt>
                <c:pt idx="84">
                  <c:v>70.78</c:v>
                </c:pt>
                <c:pt idx="85">
                  <c:v>62.53</c:v>
                </c:pt>
                <c:pt idx="86">
                  <c:v>63.25</c:v>
                </c:pt>
                <c:pt idx="87">
                  <c:v>58.89</c:v>
                </c:pt>
                <c:pt idx="88">
                  <c:v>55.6</c:v>
                </c:pt>
                <c:pt idx="89">
                  <c:v>55.88</c:v>
                </c:pt>
                <c:pt idx="90">
                  <c:v>53.56</c:v>
                </c:pt>
                <c:pt idx="91">
                  <c:v>53.16</c:v>
                </c:pt>
                <c:pt idx="92">
                  <c:v>49.13</c:v>
                </c:pt>
                <c:pt idx="93">
                  <c:v>49.82</c:v>
                </c:pt>
                <c:pt idx="94">
                  <c:v>50.2</c:v>
                </c:pt>
                <c:pt idx="95">
                  <c:v>49.35</c:v>
                </c:pt>
                <c:pt idx="96">
                  <c:v>49.16</c:v>
                </c:pt>
                <c:pt idx="97">
                  <c:v>49.04</c:v>
                </c:pt>
                <c:pt idx="98">
                  <c:v>47.38</c:v>
                </c:pt>
                <c:pt idx="99">
                  <c:v>45.81</c:v>
                </c:pt>
                <c:pt idx="100">
                  <c:v>52</c:v>
                </c:pt>
                <c:pt idx="101">
                  <c:v>53.73</c:v>
                </c:pt>
                <c:pt idx="102">
                  <c:v>50.67</c:v>
                </c:pt>
                <c:pt idx="103">
                  <c:v>47.38</c:v>
                </c:pt>
                <c:pt idx="104">
                  <c:v>45.411999999999999</c:v>
                </c:pt>
                <c:pt idx="105">
                  <c:v>44.879999999999995</c:v>
                </c:pt>
                <c:pt idx="106">
                  <c:v>42.482500000000002</c:v>
                </c:pt>
                <c:pt idx="107">
                  <c:v>42.071333333333335</c:v>
                </c:pt>
                <c:pt idx="108">
                  <c:v>39.752500000000012</c:v>
                </c:pt>
                <c:pt idx="109">
                  <c:v>38.852631578947353</c:v>
                </c:pt>
                <c:pt idx="110">
                  <c:v>45.184782608695649</c:v>
                </c:pt>
                <c:pt idx="111">
                  <c:v>52.264705882352942</c:v>
                </c:pt>
                <c:pt idx="112">
                  <c:v>49.235294117647058</c:v>
                </c:pt>
                <c:pt idx="113">
                  <c:v>45.184090909090912</c:v>
                </c:pt>
                <c:pt idx="114">
                  <c:v>45.972222222222207</c:v>
                </c:pt>
                <c:pt idx="115">
                  <c:v>45.163636363636357</c:v>
                </c:pt>
                <c:pt idx="116">
                  <c:v>47.140909090909076</c:v>
                </c:pt>
                <c:pt idx="117">
                  <c:v>52.234999999999992</c:v>
                </c:pt>
                <c:pt idx="118">
                  <c:v>60.03181818181816</c:v>
                </c:pt>
                <c:pt idx="119">
                  <c:v>69.71052631578948</c:v>
                </c:pt>
                <c:pt idx="120">
                  <c:v>79.638235294117635</c:v>
                </c:pt>
                <c:pt idx="121">
                  <c:v>83.65789473684211</c:v>
                </c:pt>
                <c:pt idx="122">
                  <c:v>73.991304347826087</c:v>
                </c:pt>
                <c:pt idx="123">
                  <c:v>65.114285714285714</c:v>
                </c:pt>
                <c:pt idx="124">
                  <c:v>59.874999999999986</c:v>
                </c:pt>
                <c:pt idx="125">
                  <c:v>51.88095238095238</c:v>
                </c:pt>
                <c:pt idx="126">
                  <c:v>52.427777777777763</c:v>
                </c:pt>
                <c:pt idx="127">
                  <c:v>53.424999999999997</c:v>
                </c:pt>
                <c:pt idx="128">
                  <c:v>54.121052631578955</c:v>
                </c:pt>
                <c:pt idx="129">
                  <c:v>49.363888888888873</c:v>
                </c:pt>
                <c:pt idx="130">
                  <c:v>46.623809523809513</c:v>
                </c:pt>
                <c:pt idx="131">
                  <c:v>47.802631578947377</c:v>
                </c:pt>
                <c:pt idx="132">
                  <c:v>48.242499999999986</c:v>
                </c:pt>
                <c:pt idx="133">
                  <c:v>46.519444444444439</c:v>
                </c:pt>
                <c:pt idx="134">
                  <c:v>46.38095238095238</c:v>
                </c:pt>
                <c:pt idx="135">
                  <c:v>44.6</c:v>
                </c:pt>
                <c:pt idx="136">
                  <c:v>46.352499999999999</c:v>
                </c:pt>
                <c:pt idx="137">
                  <c:v>45.50500000000001</c:v>
                </c:pt>
                <c:pt idx="138">
                  <c:v>44.602500000000006</c:v>
                </c:pt>
                <c:pt idx="139">
                  <c:v>45.05952380952381</c:v>
                </c:pt>
                <c:pt idx="140">
                  <c:v>44.594999999999985</c:v>
                </c:pt>
                <c:pt idx="141">
                  <c:v>44.580952380952375</c:v>
                </c:pt>
                <c:pt idx="142">
                  <c:v>41.056818181818187</c:v>
                </c:pt>
                <c:pt idx="143">
                  <c:v>42.124999999999993</c:v>
                </c:pt>
                <c:pt idx="144">
                  <c:v>44.559090909090905</c:v>
                </c:pt>
                <c:pt idx="145">
                  <c:v>44.926315789473698</c:v>
                </c:pt>
                <c:pt idx="146">
                  <c:v>48.902380952380966</c:v>
                </c:pt>
                <c:pt idx="147">
                  <c:v>49.676470588235304</c:v>
                </c:pt>
                <c:pt idx="148">
                  <c:v>50.484210526315792</c:v>
                </c:pt>
                <c:pt idx="149">
                  <c:v>51.360526315789471</c:v>
                </c:pt>
                <c:pt idx="150">
                  <c:v>46.415000000000006</c:v>
                </c:pt>
                <c:pt idx="151">
                  <c:v>41.488095238095241</c:v>
                </c:pt>
                <c:pt idx="152">
                  <c:v>42.273809523809526</c:v>
                </c:pt>
                <c:pt idx="153">
                  <c:v>39.800000000000004</c:v>
                </c:pt>
                <c:pt idx="154">
                  <c:v>41.714285714285722</c:v>
                </c:pt>
                <c:pt idx="155">
                  <c:v>44.513888888888886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05-487E-8686-4EF0A8367B49}"/>
            </c:ext>
          </c:extLst>
        </c:ser>
        <c:ser>
          <c:idx val="3"/>
          <c:order val="3"/>
          <c:tx>
            <c:strRef>
              <c:f>'2)ยางแท่ง'!$E$2</c:f>
              <c:strCache>
                <c:ptCount val="1"/>
                <c:pt idx="0">
                  <c:v>ราคา STR20 SICOM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'2)ยางแท่ง'!$E$3:$E$158</c:f>
              <c:numCache>
                <c:formatCode>0.00</c:formatCode>
                <c:ptCount val="156"/>
                <c:pt idx="0">
                  <c:v>69.762240476190485</c:v>
                </c:pt>
                <c:pt idx="1">
                  <c:v>75.700567499999991</c:v>
                </c:pt>
                <c:pt idx="2">
                  <c:v>72.025211309523812</c:v>
                </c:pt>
                <c:pt idx="3">
                  <c:v>73.928981111111113</c:v>
                </c:pt>
                <c:pt idx="4">
                  <c:v>76.855157625000004</c:v>
                </c:pt>
                <c:pt idx="5">
                  <c:v>72.960172738095224</c:v>
                </c:pt>
                <c:pt idx="6">
                  <c:v>68.604224523809535</c:v>
                </c:pt>
                <c:pt idx="7">
                  <c:v>70.750272954545451</c:v>
                </c:pt>
                <c:pt idx="8">
                  <c:v>72.396509249999994</c:v>
                </c:pt>
                <c:pt idx="9">
                  <c:v>77.225887272727263</c:v>
                </c:pt>
                <c:pt idx="10">
                  <c:v>80.577572386363641</c:v>
                </c:pt>
                <c:pt idx="11">
                  <c:v>81.958188235294116</c:v>
                </c:pt>
                <c:pt idx="12">
                  <c:v>84.106201136363637</c:v>
                </c:pt>
                <c:pt idx="13">
                  <c:v>88.153766973684213</c:v>
                </c:pt>
                <c:pt idx="14">
                  <c:v>84.716303095238118</c:v>
                </c:pt>
                <c:pt idx="15">
                  <c:v>85.552446184210538</c:v>
                </c:pt>
                <c:pt idx="16">
                  <c:v>95.284312631578942</c:v>
                </c:pt>
                <c:pt idx="17">
                  <c:v>105.30611726190476</c:v>
                </c:pt>
                <c:pt idx="18">
                  <c:v>106.98654333333334</c:v>
                </c:pt>
                <c:pt idx="19">
                  <c:v>98.754772375000002</c:v>
                </c:pt>
                <c:pt idx="20">
                  <c:v>96.277524659090929</c:v>
                </c:pt>
                <c:pt idx="21">
                  <c:v>65.038429409090909</c:v>
                </c:pt>
                <c:pt idx="22">
                  <c:v>56.785331800000009</c:v>
                </c:pt>
                <c:pt idx="23">
                  <c:v>41.905366550000004</c:v>
                </c:pt>
                <c:pt idx="24">
                  <c:v>48.901133000000002</c:v>
                </c:pt>
                <c:pt idx="25">
                  <c:v>45.781736473684212</c:v>
                </c:pt>
                <c:pt idx="26">
                  <c:v>45.713215409090907</c:v>
                </c:pt>
                <c:pt idx="27">
                  <c:v>52.229749388888891</c:v>
                </c:pt>
                <c:pt idx="28">
                  <c:v>53.84468322222223</c:v>
                </c:pt>
                <c:pt idx="29">
                  <c:v>52.090696545454556</c:v>
                </c:pt>
                <c:pt idx="30">
                  <c:v>54.72710665000001</c:v>
                </c:pt>
                <c:pt idx="31">
                  <c:v>62.450058000000013</c:v>
                </c:pt>
                <c:pt idx="32">
                  <c:v>69.973957772727275</c:v>
                </c:pt>
                <c:pt idx="33">
                  <c:v>75.504479599999996</c:v>
                </c:pt>
                <c:pt idx="34">
                  <c:v>83.14625042857142</c:v>
                </c:pt>
                <c:pt idx="35">
                  <c:v>93.050372049999993</c:v>
                </c:pt>
                <c:pt idx="36">
                  <c:v>100.3111451</c:v>
                </c:pt>
                <c:pt idx="37">
                  <c:v>102.06211995</c:v>
                </c:pt>
                <c:pt idx="38">
                  <c:v>103.1936319090909</c:v>
                </c:pt>
                <c:pt idx="39">
                  <c:v>105.45474783333333</c:v>
                </c:pt>
                <c:pt idx="40">
                  <c:v>93.269223000000011</c:v>
                </c:pt>
                <c:pt idx="41">
                  <c:v>94.170459090909105</c:v>
                </c:pt>
                <c:pt idx="42">
                  <c:v>94.607191449999988</c:v>
                </c:pt>
                <c:pt idx="43">
                  <c:v>99.945332949999994</c:v>
                </c:pt>
                <c:pt idx="44">
                  <c:v>103.57683254545454</c:v>
                </c:pt>
                <c:pt idx="45">
                  <c:v>115.11118910000002</c:v>
                </c:pt>
                <c:pt idx="46">
                  <c:v>126.49435650000004</c:v>
                </c:pt>
                <c:pt idx="47">
                  <c:v>141.4175851</c:v>
                </c:pt>
                <c:pt idx="48">
                  <c:v>163.54057374999996</c:v>
                </c:pt>
                <c:pt idx="49">
                  <c:v>170.56320078947368</c:v>
                </c:pt>
                <c:pt idx="50">
                  <c:v>146.48761326086955</c:v>
                </c:pt>
                <c:pt idx="51">
                  <c:v>147.79817976470591</c:v>
                </c:pt>
                <c:pt idx="52">
                  <c:v>137.01450738888889</c:v>
                </c:pt>
                <c:pt idx="53">
                  <c:v>138.05822909090909</c:v>
                </c:pt>
                <c:pt idx="54">
                  <c:v>137.71160852631579</c:v>
                </c:pt>
                <c:pt idx="55">
                  <c:v>138.08746018181822</c:v>
                </c:pt>
                <c:pt idx="56">
                  <c:v>137.34866749999998</c:v>
                </c:pt>
                <c:pt idx="57">
                  <c:v>126.13842284999996</c:v>
                </c:pt>
                <c:pt idx="58">
                  <c:v>103.79324540909091</c:v>
                </c:pt>
                <c:pt idx="59">
                  <c:v>104.38741565000001</c:v>
                </c:pt>
                <c:pt idx="60">
                  <c:v>111.9872132</c:v>
                </c:pt>
                <c:pt idx="61">
                  <c:v>116.08338614285715</c:v>
                </c:pt>
                <c:pt idx="62">
                  <c:v>116.07518966666666</c:v>
                </c:pt>
                <c:pt idx="63">
                  <c:v>113.23379229411765</c:v>
                </c:pt>
                <c:pt idx="64">
                  <c:v>105.32664828571426</c:v>
                </c:pt>
                <c:pt idx="65">
                  <c:v>90.612925250000004</c:v>
                </c:pt>
                <c:pt idx="66">
                  <c:v>91.557770590909072</c:v>
                </c:pt>
                <c:pt idx="67">
                  <c:v>81.390053380952381</c:v>
                </c:pt>
                <c:pt idx="68">
                  <c:v>85.629794099999998</c:v>
                </c:pt>
                <c:pt idx="69">
                  <c:v>90.805723136363653</c:v>
                </c:pt>
                <c:pt idx="70">
                  <c:v>85.941053954545467</c:v>
                </c:pt>
                <c:pt idx="71">
                  <c:v>88.850485388888899</c:v>
                </c:pt>
                <c:pt idx="72">
                  <c:v>91.498527318181814</c:v>
                </c:pt>
                <c:pt idx="73">
                  <c:v>91.045681894736845</c:v>
                </c:pt>
                <c:pt idx="74">
                  <c:v>82.486497571428586</c:v>
                </c:pt>
                <c:pt idx="75">
                  <c:v>72.701211894736858</c:v>
                </c:pt>
                <c:pt idx="76">
                  <c:v>75.001837349999988</c:v>
                </c:pt>
                <c:pt idx="77">
                  <c:v>71.793991199999994</c:v>
                </c:pt>
                <c:pt idx="78">
                  <c:v>69.752775523809504</c:v>
                </c:pt>
                <c:pt idx="79">
                  <c:v>74.897703904761912</c:v>
                </c:pt>
                <c:pt idx="80">
                  <c:v>76.828215523809533</c:v>
                </c:pt>
                <c:pt idx="81">
                  <c:v>72.444369727272715</c:v>
                </c:pt>
                <c:pt idx="82">
                  <c:v>72.851693476190476</c:v>
                </c:pt>
                <c:pt idx="83">
                  <c:v>74.918103777777745</c:v>
                </c:pt>
                <c:pt idx="84">
                  <c:v>68.520828818181826</c:v>
                </c:pt>
                <c:pt idx="85">
                  <c:v>61.628059</c:v>
                </c:pt>
                <c:pt idx="86">
                  <c:v>62.035005857142856</c:v>
                </c:pt>
                <c:pt idx="87">
                  <c:v>55.969528736842101</c:v>
                </c:pt>
                <c:pt idx="88">
                  <c:v>55.079597052631577</c:v>
                </c:pt>
                <c:pt idx="89">
                  <c:v>56.02816385714285</c:v>
                </c:pt>
                <c:pt idx="90">
                  <c:v>54.214949000000011</c:v>
                </c:pt>
                <c:pt idx="91">
                  <c:v>52.371799684210529</c:v>
                </c:pt>
                <c:pt idx="92">
                  <c:v>48.278153500000002</c:v>
                </c:pt>
                <c:pt idx="93">
                  <c:v>48.686986049999994</c:v>
                </c:pt>
                <c:pt idx="94">
                  <c:v>50.575420736842098</c:v>
                </c:pt>
                <c:pt idx="95">
                  <c:v>48.646357684210535</c:v>
                </c:pt>
                <c:pt idx="96">
                  <c:v>46.395352700000004</c:v>
                </c:pt>
                <c:pt idx="97">
                  <c:v>46.059123555555551</c:v>
                </c:pt>
                <c:pt idx="98">
                  <c:v>46.558055952380947</c:v>
                </c:pt>
                <c:pt idx="99">
                  <c:v>45.867355294117658</c:v>
                </c:pt>
                <c:pt idx="100">
                  <c:v>52.162904611111109</c:v>
                </c:pt>
                <c:pt idx="101">
                  <c:v>53.653586904761909</c:v>
                </c:pt>
                <c:pt idx="102">
                  <c:v>47.471516047619048</c:v>
                </c:pt>
                <c:pt idx="103">
                  <c:v>46.735139833333321</c:v>
                </c:pt>
                <c:pt idx="104">
                  <c:v>44.914559749999995</c:v>
                </c:pt>
                <c:pt idx="105">
                  <c:v>44.398540976190475</c:v>
                </c:pt>
                <c:pt idx="106">
                  <c:v>41.609940984999994</c:v>
                </c:pt>
                <c:pt idx="107">
                  <c:v>41.87852595263157</c:v>
                </c:pt>
                <c:pt idx="108">
                  <c:v>38.880007835000001</c:v>
                </c:pt>
                <c:pt idx="109">
                  <c:v>38.455340505555547</c:v>
                </c:pt>
                <c:pt idx="110">
                  <c:v>44.769298772727275</c:v>
                </c:pt>
                <c:pt idx="111">
                  <c:v>44.008820664999995</c:v>
                </c:pt>
                <c:pt idx="112">
                  <c:v>47.716118623529411</c:v>
                </c:pt>
                <c:pt idx="113">
                  <c:v>44.796950281818191</c:v>
                </c:pt>
                <c:pt idx="114">
                  <c:v>38.790402745000009</c:v>
                </c:pt>
                <c:pt idx="115">
                  <c:v>42.517427114285709</c:v>
                </c:pt>
                <c:pt idx="116">
                  <c:v>46.573347385714293</c:v>
                </c:pt>
                <c:pt idx="117">
                  <c:v>51.14372758999999</c:v>
                </c:pt>
                <c:pt idx="118">
                  <c:v>58.298900127272731</c:v>
                </c:pt>
                <c:pt idx="119">
                  <c:v>66.883101700000026</c:v>
                </c:pt>
                <c:pt idx="120">
                  <c:v>74.350910031578962</c:v>
                </c:pt>
                <c:pt idx="121">
                  <c:v>76.514529320000022</c:v>
                </c:pt>
                <c:pt idx="122">
                  <c:v>67.417321894736844</c:v>
                </c:pt>
                <c:pt idx="123">
                  <c:v>55.08518105000001</c:v>
                </c:pt>
                <c:pt idx="124">
                  <c:v>52.340485452380953</c:v>
                </c:pt>
                <c:pt idx="125">
                  <c:v>48.052984552380956</c:v>
                </c:pt>
                <c:pt idx="126">
                  <c:v>50.184577071428578</c:v>
                </c:pt>
                <c:pt idx="127">
                  <c:v>50.332684436363635</c:v>
                </c:pt>
                <c:pt idx="128">
                  <c:v>52.384611844999981</c:v>
                </c:pt>
                <c:pt idx="129">
                  <c:v>47.514644728571433</c:v>
                </c:pt>
                <c:pt idx="130">
                  <c:v>46.413984154999994</c:v>
                </c:pt>
                <c:pt idx="131">
                  <c:v>47.144829299999998</c:v>
                </c:pt>
                <c:pt idx="132">
                  <c:v>47.549504899999995</c:v>
                </c:pt>
                <c:pt idx="133">
                  <c:v>45.794104661111106</c:v>
                </c:pt>
                <c:pt idx="134">
                  <c:v>44.559013747619055</c:v>
                </c:pt>
                <c:pt idx="135">
                  <c:v>42.877142880952384</c:v>
                </c:pt>
                <c:pt idx="136">
                  <c:v>45.384145338095237</c:v>
                </c:pt>
                <c:pt idx="137">
                  <c:v>44.622686825000002</c:v>
                </c:pt>
                <c:pt idx="138">
                  <c:v>43.490174272727273</c:v>
                </c:pt>
                <c:pt idx="139">
                  <c:v>43.920563280952379</c:v>
                </c:pt>
                <c:pt idx="140">
                  <c:v>42.944985419999988</c:v>
                </c:pt>
                <c:pt idx="141">
                  <c:v>42.836504652173915</c:v>
                </c:pt>
                <c:pt idx="142">
                  <c:v>40.233798666666665</c:v>
                </c:pt>
                <c:pt idx="143">
                  <c:v>40.567912847368419</c:v>
                </c:pt>
                <c:pt idx="144">
                  <c:v>42.243694695000002</c:v>
                </c:pt>
                <c:pt idx="145">
                  <c:v>42.715484600000011</c:v>
                </c:pt>
                <c:pt idx="146">
                  <c:v>46.215901633333331</c:v>
                </c:pt>
                <c:pt idx="147">
                  <c:v>47.704959590909084</c:v>
                </c:pt>
                <c:pt idx="148">
                  <c:v>45.732723373913053</c:v>
                </c:pt>
                <c:pt idx="149">
                  <c:v>46.803688024999992</c:v>
                </c:pt>
                <c:pt idx="150">
                  <c:v>43.190245469565227</c:v>
                </c:pt>
                <c:pt idx="151">
                  <c:v>39.683975550000007</c:v>
                </c:pt>
                <c:pt idx="152">
                  <c:v>40.087046885714287</c:v>
                </c:pt>
                <c:pt idx="153">
                  <c:v>38.860868327272726</c:v>
                </c:pt>
                <c:pt idx="154">
                  <c:v>41.126457619047621</c:v>
                </c:pt>
                <c:pt idx="155">
                  <c:v>43.401589927272717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05-487E-8686-4EF0A8367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12672"/>
        <c:axId val="40414208"/>
      </c:lineChart>
      <c:dateAx>
        <c:axId val="404126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414208"/>
        <c:crosses val="autoZero"/>
        <c:auto val="1"/>
        <c:lblOffset val="100"/>
        <c:baseTimeUnit val="months"/>
      </c:dateAx>
      <c:valAx>
        <c:axId val="4041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4126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2978297358295565"/>
          <c:y val="0.88205305602756767"/>
          <c:w val="0.74043396518949589"/>
          <c:h val="0.11794694397243231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ยางแผ่นรมควัน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4.0614134361778333E-2"/>
          <c:y val="0.16474145992081651"/>
          <c:w val="0.94487844400685639"/>
          <c:h val="0.41625149207165124"/>
        </c:manualLayout>
      </c:layout>
      <c:lineChart>
        <c:grouping val="standard"/>
        <c:varyColors val="0"/>
        <c:ser>
          <c:idx val="0"/>
          <c:order val="0"/>
          <c:tx>
            <c:strRef>
              <c:f>'3)ยางแผ่นรมควัน'!$B$2</c:f>
              <c:strCache>
                <c:ptCount val="1"/>
                <c:pt idx="0">
                  <c:v>ราคาเกษตรกรขายได้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'3)ยางแผ่นรมควัน'!$B$3:$B$158</c:f>
              <c:numCache>
                <c:formatCode>General</c:formatCode>
                <c:ptCount val="156"/>
                <c:pt idx="0">
                  <c:v>63.06</c:v>
                </c:pt>
                <c:pt idx="1">
                  <c:v>72.22</c:v>
                </c:pt>
                <c:pt idx="2">
                  <c:v>68.17</c:v>
                </c:pt>
                <c:pt idx="3">
                  <c:v>71.41</c:v>
                </c:pt>
                <c:pt idx="4">
                  <c:v>73.069999999999993</c:v>
                </c:pt>
                <c:pt idx="5">
                  <c:v>70.8</c:v>
                </c:pt>
                <c:pt idx="6">
                  <c:v>61.96</c:v>
                </c:pt>
                <c:pt idx="7">
                  <c:v>63.64</c:v>
                </c:pt>
                <c:pt idx="8">
                  <c:v>65.44</c:v>
                </c:pt>
                <c:pt idx="9">
                  <c:v>69.8</c:v>
                </c:pt>
                <c:pt idx="10">
                  <c:v>74.790000000000006</c:v>
                </c:pt>
                <c:pt idx="11">
                  <c:v>73.3</c:v>
                </c:pt>
                <c:pt idx="12">
                  <c:v>77.36</c:v>
                </c:pt>
                <c:pt idx="13">
                  <c:v>80.989999999999995</c:v>
                </c:pt>
                <c:pt idx="14">
                  <c:v>79.3</c:v>
                </c:pt>
                <c:pt idx="15">
                  <c:v>80.84</c:v>
                </c:pt>
                <c:pt idx="16">
                  <c:v>85.16</c:v>
                </c:pt>
                <c:pt idx="17">
                  <c:v>96.05</c:v>
                </c:pt>
                <c:pt idx="18">
                  <c:v>99.68</c:v>
                </c:pt>
                <c:pt idx="19">
                  <c:v>90.05</c:v>
                </c:pt>
                <c:pt idx="20">
                  <c:v>89.74</c:v>
                </c:pt>
                <c:pt idx="21">
                  <c:v>54.51</c:v>
                </c:pt>
                <c:pt idx="22">
                  <c:v>50.81</c:v>
                </c:pt>
                <c:pt idx="23">
                  <c:v>34.090000000000003</c:v>
                </c:pt>
                <c:pt idx="24">
                  <c:v>41.93</c:v>
                </c:pt>
                <c:pt idx="25">
                  <c:v>44.64</c:v>
                </c:pt>
                <c:pt idx="26">
                  <c:v>44.18</c:v>
                </c:pt>
                <c:pt idx="27">
                  <c:v>48.03</c:v>
                </c:pt>
                <c:pt idx="28">
                  <c:v>51.3</c:v>
                </c:pt>
                <c:pt idx="29">
                  <c:v>50.65</c:v>
                </c:pt>
                <c:pt idx="30">
                  <c:v>50.28</c:v>
                </c:pt>
                <c:pt idx="31">
                  <c:v>60.08</c:v>
                </c:pt>
                <c:pt idx="32">
                  <c:v>63.72</c:v>
                </c:pt>
                <c:pt idx="33">
                  <c:v>67.41</c:v>
                </c:pt>
                <c:pt idx="34">
                  <c:v>73.05</c:v>
                </c:pt>
                <c:pt idx="35">
                  <c:v>81.02</c:v>
                </c:pt>
                <c:pt idx="36">
                  <c:v>89.21</c:v>
                </c:pt>
                <c:pt idx="37">
                  <c:v>92.68</c:v>
                </c:pt>
                <c:pt idx="38">
                  <c:v>99.96</c:v>
                </c:pt>
                <c:pt idx="39">
                  <c:v>107.27</c:v>
                </c:pt>
                <c:pt idx="40">
                  <c:v>101.31</c:v>
                </c:pt>
                <c:pt idx="41">
                  <c:v>105.22</c:v>
                </c:pt>
                <c:pt idx="42">
                  <c:v>99.71</c:v>
                </c:pt>
                <c:pt idx="43">
                  <c:v>96.84</c:v>
                </c:pt>
                <c:pt idx="44">
                  <c:v>99.37</c:v>
                </c:pt>
                <c:pt idx="45">
                  <c:v>102.05</c:v>
                </c:pt>
                <c:pt idx="46">
                  <c:v>112.66</c:v>
                </c:pt>
                <c:pt idx="47">
                  <c:v>126.11</c:v>
                </c:pt>
                <c:pt idx="48">
                  <c:v>148.61000000000001</c:v>
                </c:pt>
                <c:pt idx="49">
                  <c:v>170.75</c:v>
                </c:pt>
                <c:pt idx="50">
                  <c:v>135.55000000000001</c:v>
                </c:pt>
                <c:pt idx="51">
                  <c:v>153.6</c:v>
                </c:pt>
                <c:pt idx="52">
                  <c:v>139.34</c:v>
                </c:pt>
                <c:pt idx="53">
                  <c:v>134.97999999999999</c:v>
                </c:pt>
                <c:pt idx="54">
                  <c:v>124.1</c:v>
                </c:pt>
                <c:pt idx="55">
                  <c:v>124.56</c:v>
                </c:pt>
                <c:pt idx="56">
                  <c:v>123.36</c:v>
                </c:pt>
                <c:pt idx="57">
                  <c:v>107.66</c:v>
                </c:pt>
                <c:pt idx="58">
                  <c:v>85.91</c:v>
                </c:pt>
                <c:pt idx="59">
                  <c:v>87.07</c:v>
                </c:pt>
                <c:pt idx="60">
                  <c:v>94.43</c:v>
                </c:pt>
                <c:pt idx="61">
                  <c:v>107.45</c:v>
                </c:pt>
                <c:pt idx="62">
                  <c:v>105.81</c:v>
                </c:pt>
                <c:pt idx="63">
                  <c:v>105.34</c:v>
                </c:pt>
                <c:pt idx="64">
                  <c:v>100.61</c:v>
                </c:pt>
                <c:pt idx="65">
                  <c:v>88.29</c:v>
                </c:pt>
                <c:pt idx="66">
                  <c:v>86.3</c:v>
                </c:pt>
                <c:pt idx="67">
                  <c:v>76.69</c:v>
                </c:pt>
                <c:pt idx="68">
                  <c:v>77.55</c:v>
                </c:pt>
                <c:pt idx="69">
                  <c:v>82.6</c:v>
                </c:pt>
                <c:pt idx="70">
                  <c:v>76</c:v>
                </c:pt>
                <c:pt idx="71">
                  <c:v>78.62</c:v>
                </c:pt>
                <c:pt idx="72">
                  <c:v>84.01</c:v>
                </c:pt>
                <c:pt idx="73">
                  <c:v>82.29</c:v>
                </c:pt>
                <c:pt idx="74">
                  <c:v>76.760000000000005</c:v>
                </c:pt>
                <c:pt idx="75">
                  <c:v>71.59</c:v>
                </c:pt>
                <c:pt idx="76">
                  <c:v>79</c:v>
                </c:pt>
                <c:pt idx="77">
                  <c:v>76.03</c:v>
                </c:pt>
                <c:pt idx="78">
                  <c:v>70.02</c:v>
                </c:pt>
                <c:pt idx="79">
                  <c:v>69.05</c:v>
                </c:pt>
                <c:pt idx="80">
                  <c:v>74.66</c:v>
                </c:pt>
                <c:pt idx="81">
                  <c:v>72.16</c:v>
                </c:pt>
                <c:pt idx="82">
                  <c:v>70.38</c:v>
                </c:pt>
                <c:pt idx="83">
                  <c:v>71.11</c:v>
                </c:pt>
                <c:pt idx="84">
                  <c:v>65.17</c:v>
                </c:pt>
                <c:pt idx="85">
                  <c:v>59.57</c:v>
                </c:pt>
                <c:pt idx="86">
                  <c:v>62.98</c:v>
                </c:pt>
                <c:pt idx="87">
                  <c:v>62.4</c:v>
                </c:pt>
                <c:pt idx="88">
                  <c:v>59.08</c:v>
                </c:pt>
                <c:pt idx="89">
                  <c:v>61.2</c:v>
                </c:pt>
                <c:pt idx="90">
                  <c:v>58.57</c:v>
                </c:pt>
                <c:pt idx="91">
                  <c:v>53.45</c:v>
                </c:pt>
                <c:pt idx="92">
                  <c:v>47.08</c:v>
                </c:pt>
                <c:pt idx="93">
                  <c:v>45.01</c:v>
                </c:pt>
                <c:pt idx="94">
                  <c:v>47.45</c:v>
                </c:pt>
                <c:pt idx="95">
                  <c:v>43.02</c:v>
                </c:pt>
                <c:pt idx="96">
                  <c:v>45.3</c:v>
                </c:pt>
                <c:pt idx="97">
                  <c:v>47.19</c:v>
                </c:pt>
                <c:pt idx="98">
                  <c:v>45.98</c:v>
                </c:pt>
                <c:pt idx="99">
                  <c:v>46.27</c:v>
                </c:pt>
                <c:pt idx="100">
                  <c:v>50.35</c:v>
                </c:pt>
                <c:pt idx="101">
                  <c:v>54.61</c:v>
                </c:pt>
                <c:pt idx="102">
                  <c:v>48.22</c:v>
                </c:pt>
                <c:pt idx="103">
                  <c:v>45.84</c:v>
                </c:pt>
                <c:pt idx="104">
                  <c:v>41.48</c:v>
                </c:pt>
                <c:pt idx="105">
                  <c:v>40.32</c:v>
                </c:pt>
                <c:pt idx="106">
                  <c:v>37.270000000000003</c:v>
                </c:pt>
                <c:pt idx="107">
                  <c:v>36.380000000000003</c:v>
                </c:pt>
                <c:pt idx="108">
                  <c:v>34.43</c:v>
                </c:pt>
                <c:pt idx="109">
                  <c:v>35.42</c:v>
                </c:pt>
                <c:pt idx="110">
                  <c:v>39.78</c:v>
                </c:pt>
                <c:pt idx="111">
                  <c:v>49.6</c:v>
                </c:pt>
                <c:pt idx="112">
                  <c:v>54.12</c:v>
                </c:pt>
                <c:pt idx="113">
                  <c:v>48.39</c:v>
                </c:pt>
                <c:pt idx="114">
                  <c:v>48.81</c:v>
                </c:pt>
                <c:pt idx="115">
                  <c:v>50.85</c:v>
                </c:pt>
                <c:pt idx="116">
                  <c:v>48.21</c:v>
                </c:pt>
                <c:pt idx="117">
                  <c:v>49.74</c:v>
                </c:pt>
                <c:pt idx="118">
                  <c:v>55.63</c:v>
                </c:pt>
                <c:pt idx="119">
                  <c:v>65.33</c:v>
                </c:pt>
                <c:pt idx="120">
                  <c:v>76.3</c:v>
                </c:pt>
                <c:pt idx="121">
                  <c:v>78.680000000000007</c:v>
                </c:pt>
                <c:pt idx="122">
                  <c:v>69.64</c:v>
                </c:pt>
                <c:pt idx="123">
                  <c:v>65.650000000000006</c:v>
                </c:pt>
                <c:pt idx="124">
                  <c:v>64.53</c:v>
                </c:pt>
                <c:pt idx="125">
                  <c:v>53.15</c:v>
                </c:pt>
                <c:pt idx="126">
                  <c:v>49.12</c:v>
                </c:pt>
                <c:pt idx="127">
                  <c:v>51.27</c:v>
                </c:pt>
                <c:pt idx="128">
                  <c:v>51.96</c:v>
                </c:pt>
                <c:pt idx="129">
                  <c:v>45.88</c:v>
                </c:pt>
                <c:pt idx="130">
                  <c:v>42.44</c:v>
                </c:pt>
                <c:pt idx="131">
                  <c:v>41.79</c:v>
                </c:pt>
                <c:pt idx="132">
                  <c:v>42.83</c:v>
                </c:pt>
                <c:pt idx="133">
                  <c:v>42.02</c:v>
                </c:pt>
                <c:pt idx="134">
                  <c:v>44.05</c:v>
                </c:pt>
                <c:pt idx="135">
                  <c:v>43.22</c:v>
                </c:pt>
                <c:pt idx="136">
                  <c:v>45.68</c:v>
                </c:pt>
                <c:pt idx="137">
                  <c:v>43.48</c:v>
                </c:pt>
                <c:pt idx="138">
                  <c:v>41.44</c:v>
                </c:pt>
                <c:pt idx="139">
                  <c:v>41.2</c:v>
                </c:pt>
                <c:pt idx="140">
                  <c:v>40.380000000000003</c:v>
                </c:pt>
                <c:pt idx="141">
                  <c:v>39.729999999999997</c:v>
                </c:pt>
                <c:pt idx="142">
                  <c:v>36.96</c:v>
                </c:pt>
                <c:pt idx="143">
                  <c:v>36.75</c:v>
                </c:pt>
                <c:pt idx="144">
                  <c:v>40.31</c:v>
                </c:pt>
                <c:pt idx="145">
                  <c:v>41.47</c:v>
                </c:pt>
                <c:pt idx="146">
                  <c:v>43.87</c:v>
                </c:pt>
                <c:pt idx="147">
                  <c:v>46.91</c:v>
                </c:pt>
                <c:pt idx="148">
                  <c:v>47.39</c:v>
                </c:pt>
                <c:pt idx="149">
                  <c:v>50.59</c:v>
                </c:pt>
                <c:pt idx="150">
                  <c:v>45.85</c:v>
                </c:pt>
                <c:pt idx="151">
                  <c:v>38.57</c:v>
                </c:pt>
                <c:pt idx="152">
                  <c:v>37.909999999999997</c:v>
                </c:pt>
                <c:pt idx="153">
                  <c:v>35.47</c:v>
                </c:pt>
                <c:pt idx="154">
                  <c:v>36.69</c:v>
                </c:pt>
                <c:pt idx="155">
                  <c:v>38.130000000000003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6F-426C-A4E2-11790A39E4B2}"/>
            </c:ext>
          </c:extLst>
        </c:ser>
        <c:ser>
          <c:idx val="1"/>
          <c:order val="1"/>
          <c:tx>
            <c:strRef>
              <c:f>'3)ยางแผ่นรมควัน'!$C$2</c:f>
              <c:strCache>
                <c:ptCount val="1"/>
                <c:pt idx="0">
                  <c:v>ราคาตลาดกลาง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'3)ยางแผ่นรมควัน'!$C$3:$C$158</c:f>
              <c:numCache>
                <c:formatCode>General</c:formatCode>
                <c:ptCount val="156"/>
                <c:pt idx="0">
                  <c:v>67.5</c:v>
                </c:pt>
                <c:pt idx="1">
                  <c:v>74.84</c:v>
                </c:pt>
                <c:pt idx="2">
                  <c:v>72.239999999999995</c:v>
                </c:pt>
                <c:pt idx="3">
                  <c:v>75.33</c:v>
                </c:pt>
                <c:pt idx="4">
                  <c:v>76.87</c:v>
                </c:pt>
                <c:pt idx="5">
                  <c:v>72.430000000000007</c:v>
                </c:pt>
                <c:pt idx="6">
                  <c:v>63.67</c:v>
                </c:pt>
                <c:pt idx="7">
                  <c:v>66.599999999999994</c:v>
                </c:pt>
                <c:pt idx="8">
                  <c:v>67.92</c:v>
                </c:pt>
                <c:pt idx="9">
                  <c:v>73.27</c:v>
                </c:pt>
                <c:pt idx="10">
                  <c:v>78.459999999999994</c:v>
                </c:pt>
                <c:pt idx="11">
                  <c:v>76.540000000000006</c:v>
                </c:pt>
                <c:pt idx="12">
                  <c:v>80.150000000000006</c:v>
                </c:pt>
                <c:pt idx="13">
                  <c:v>83.61</c:v>
                </c:pt>
                <c:pt idx="14">
                  <c:v>81.83</c:v>
                </c:pt>
                <c:pt idx="15">
                  <c:v>83.83</c:v>
                </c:pt>
                <c:pt idx="16">
                  <c:v>92.3</c:v>
                </c:pt>
                <c:pt idx="17">
                  <c:v>100.56</c:v>
                </c:pt>
                <c:pt idx="18">
                  <c:v>100.98</c:v>
                </c:pt>
                <c:pt idx="19">
                  <c:v>92.4</c:v>
                </c:pt>
                <c:pt idx="20">
                  <c:v>91.93</c:v>
                </c:pt>
                <c:pt idx="21">
                  <c:v>61.2</c:v>
                </c:pt>
                <c:pt idx="22">
                  <c:v>53.29</c:v>
                </c:pt>
                <c:pt idx="23">
                  <c:v>36.75</c:v>
                </c:pt>
                <c:pt idx="24">
                  <c:v>46.32</c:v>
                </c:pt>
                <c:pt idx="25">
                  <c:v>46.37</c:v>
                </c:pt>
                <c:pt idx="26">
                  <c:v>46.46</c:v>
                </c:pt>
                <c:pt idx="27">
                  <c:v>51.64</c:v>
                </c:pt>
                <c:pt idx="28">
                  <c:v>54.46</c:v>
                </c:pt>
                <c:pt idx="29">
                  <c:v>52.13</c:v>
                </c:pt>
                <c:pt idx="30">
                  <c:v>54.07</c:v>
                </c:pt>
                <c:pt idx="31">
                  <c:v>63.44</c:v>
                </c:pt>
                <c:pt idx="32">
                  <c:v>66.819999999999993</c:v>
                </c:pt>
                <c:pt idx="33">
                  <c:v>71.31</c:v>
                </c:pt>
                <c:pt idx="34">
                  <c:v>76.8</c:v>
                </c:pt>
                <c:pt idx="35">
                  <c:v>83.65</c:v>
                </c:pt>
                <c:pt idx="36">
                  <c:v>92.97</c:v>
                </c:pt>
                <c:pt idx="37">
                  <c:v>95.97</c:v>
                </c:pt>
                <c:pt idx="38">
                  <c:v>101.41</c:v>
                </c:pt>
                <c:pt idx="39">
                  <c:v>112.26</c:v>
                </c:pt>
                <c:pt idx="40">
                  <c:v>105.64</c:v>
                </c:pt>
                <c:pt idx="41">
                  <c:v>109.76</c:v>
                </c:pt>
                <c:pt idx="42">
                  <c:v>100.03</c:v>
                </c:pt>
                <c:pt idx="43">
                  <c:v>99.07</c:v>
                </c:pt>
                <c:pt idx="44">
                  <c:v>102.54</c:v>
                </c:pt>
                <c:pt idx="45">
                  <c:v>106.49</c:v>
                </c:pt>
                <c:pt idx="46">
                  <c:v>118.35</c:v>
                </c:pt>
                <c:pt idx="47">
                  <c:v>130.96</c:v>
                </c:pt>
                <c:pt idx="48">
                  <c:v>154.6</c:v>
                </c:pt>
                <c:pt idx="49">
                  <c:v>174.44</c:v>
                </c:pt>
                <c:pt idx="50">
                  <c:v>144.75</c:v>
                </c:pt>
                <c:pt idx="51">
                  <c:v>158.21</c:v>
                </c:pt>
                <c:pt idx="52">
                  <c:v>143.46</c:v>
                </c:pt>
                <c:pt idx="53">
                  <c:v>137.52000000000001</c:v>
                </c:pt>
                <c:pt idx="54">
                  <c:v>129.72999999999999</c:v>
                </c:pt>
                <c:pt idx="55">
                  <c:v>127.75</c:v>
                </c:pt>
                <c:pt idx="56">
                  <c:v>126.08</c:v>
                </c:pt>
                <c:pt idx="57">
                  <c:v>111.99</c:v>
                </c:pt>
                <c:pt idx="58">
                  <c:v>90.87</c:v>
                </c:pt>
                <c:pt idx="59">
                  <c:v>89.7</c:v>
                </c:pt>
                <c:pt idx="60">
                  <c:v>100.52</c:v>
                </c:pt>
                <c:pt idx="61">
                  <c:v>110.96</c:v>
                </c:pt>
                <c:pt idx="62">
                  <c:v>108.81</c:v>
                </c:pt>
                <c:pt idx="63">
                  <c:v>107.54</c:v>
                </c:pt>
                <c:pt idx="64">
                  <c:v>104.82</c:v>
                </c:pt>
                <c:pt idx="65">
                  <c:v>91.54</c:v>
                </c:pt>
                <c:pt idx="66">
                  <c:v>89.28</c:v>
                </c:pt>
                <c:pt idx="67">
                  <c:v>81.12</c:v>
                </c:pt>
                <c:pt idx="68">
                  <c:v>83.06</c:v>
                </c:pt>
                <c:pt idx="69">
                  <c:v>86.73</c:v>
                </c:pt>
                <c:pt idx="70">
                  <c:v>78.930000000000007</c:v>
                </c:pt>
                <c:pt idx="71">
                  <c:v>82.57</c:v>
                </c:pt>
                <c:pt idx="72">
                  <c:v>87.45</c:v>
                </c:pt>
                <c:pt idx="73">
                  <c:v>84.39</c:v>
                </c:pt>
                <c:pt idx="74">
                  <c:v>78.73</c:v>
                </c:pt>
                <c:pt idx="75">
                  <c:v>74.510000000000005</c:v>
                </c:pt>
                <c:pt idx="76">
                  <c:v>82.88</c:v>
                </c:pt>
                <c:pt idx="77">
                  <c:v>79.209999999999994</c:v>
                </c:pt>
                <c:pt idx="78">
                  <c:v>72.39</c:v>
                </c:pt>
                <c:pt idx="79">
                  <c:v>72.31</c:v>
                </c:pt>
                <c:pt idx="80">
                  <c:v>77.739999999999995</c:v>
                </c:pt>
                <c:pt idx="81">
                  <c:v>74.06</c:v>
                </c:pt>
                <c:pt idx="82">
                  <c:v>72.14</c:v>
                </c:pt>
                <c:pt idx="83">
                  <c:v>73.510000000000005</c:v>
                </c:pt>
                <c:pt idx="84">
                  <c:v>67.989999999999995</c:v>
                </c:pt>
                <c:pt idx="85">
                  <c:v>62.7</c:v>
                </c:pt>
                <c:pt idx="86">
                  <c:v>67.010000000000005</c:v>
                </c:pt>
                <c:pt idx="87">
                  <c:v>64.28</c:v>
                </c:pt>
                <c:pt idx="88">
                  <c:v>61.36</c:v>
                </c:pt>
                <c:pt idx="89">
                  <c:v>62.77</c:v>
                </c:pt>
                <c:pt idx="90">
                  <c:v>59.07</c:v>
                </c:pt>
                <c:pt idx="91">
                  <c:v>53.68</c:v>
                </c:pt>
                <c:pt idx="92">
                  <c:v>48.42</c:v>
                </c:pt>
                <c:pt idx="93">
                  <c:v>48.25</c:v>
                </c:pt>
                <c:pt idx="94">
                  <c:v>48.52</c:v>
                </c:pt>
                <c:pt idx="95">
                  <c:v>50.22</c:v>
                </c:pt>
                <c:pt idx="96">
                  <c:v>57.93</c:v>
                </c:pt>
                <c:pt idx="97">
                  <c:v>58.55</c:v>
                </c:pt>
                <c:pt idx="98">
                  <c:v>51.11</c:v>
                </c:pt>
                <c:pt idx="99">
                  <c:v>49</c:v>
                </c:pt>
                <c:pt idx="100">
                  <c:v>55.98</c:v>
                </c:pt>
                <c:pt idx="101">
                  <c:v>56.87</c:v>
                </c:pt>
                <c:pt idx="102">
                  <c:v>50.84</c:v>
                </c:pt>
                <c:pt idx="103">
                  <c:v>46.95</c:v>
                </c:pt>
                <c:pt idx="104">
                  <c:v>43.29</c:v>
                </c:pt>
                <c:pt idx="105">
                  <c:v>41.06</c:v>
                </c:pt>
                <c:pt idx="106">
                  <c:v>38</c:v>
                </c:pt>
                <c:pt idx="107">
                  <c:v>38.33</c:v>
                </c:pt>
                <c:pt idx="108">
                  <c:v>36.950000000000003</c:v>
                </c:pt>
                <c:pt idx="109">
                  <c:v>38.42</c:v>
                </c:pt>
                <c:pt idx="110">
                  <c:v>45.78</c:v>
                </c:pt>
                <c:pt idx="111">
                  <c:v>54.76</c:v>
                </c:pt>
                <c:pt idx="112">
                  <c:v>57.93</c:v>
                </c:pt>
                <c:pt idx="113">
                  <c:v>53.96</c:v>
                </c:pt>
                <c:pt idx="114">
                  <c:v>56.38</c:v>
                </c:pt>
                <c:pt idx="115">
                  <c:v>54.2</c:v>
                </c:pt>
                <c:pt idx="116">
                  <c:v>51.03</c:v>
                </c:pt>
                <c:pt idx="117">
                  <c:v>53.34</c:v>
                </c:pt>
                <c:pt idx="118">
                  <c:v>59.4</c:v>
                </c:pt>
                <c:pt idx="119">
                  <c:v>71.25</c:v>
                </c:pt>
                <c:pt idx="120">
                  <c:v>82.09</c:v>
                </c:pt>
                <c:pt idx="121">
                  <c:v>86.21</c:v>
                </c:pt>
                <c:pt idx="122">
                  <c:v>72.38</c:v>
                </c:pt>
                <c:pt idx="123">
                  <c:v>69.44</c:v>
                </c:pt>
                <c:pt idx="124">
                  <c:v>69.78</c:v>
                </c:pt>
                <c:pt idx="125">
                  <c:v>55.28</c:v>
                </c:pt>
                <c:pt idx="126">
                  <c:v>51.47</c:v>
                </c:pt>
                <c:pt idx="127">
                  <c:v>53.32</c:v>
                </c:pt>
                <c:pt idx="128">
                  <c:v>53.39</c:v>
                </c:pt>
                <c:pt idx="129">
                  <c:v>47.52</c:v>
                </c:pt>
                <c:pt idx="130">
                  <c:v>43.45</c:v>
                </c:pt>
                <c:pt idx="131">
                  <c:v>43.51</c:v>
                </c:pt>
                <c:pt idx="132">
                  <c:v>44.7</c:v>
                </c:pt>
                <c:pt idx="133">
                  <c:v>45.01</c:v>
                </c:pt>
                <c:pt idx="134">
                  <c:v>45.85</c:v>
                </c:pt>
                <c:pt idx="135">
                  <c:v>47.19</c:v>
                </c:pt>
                <c:pt idx="136">
                  <c:v>48.76</c:v>
                </c:pt>
                <c:pt idx="137">
                  <c:v>45.64</c:v>
                </c:pt>
                <c:pt idx="138">
                  <c:v>43.55</c:v>
                </c:pt>
                <c:pt idx="139">
                  <c:v>43.05</c:v>
                </c:pt>
                <c:pt idx="140">
                  <c:v>41.19</c:v>
                </c:pt>
                <c:pt idx="141">
                  <c:v>40.42</c:v>
                </c:pt>
                <c:pt idx="142">
                  <c:v>38.07</c:v>
                </c:pt>
                <c:pt idx="143">
                  <c:v>39.51</c:v>
                </c:pt>
                <c:pt idx="144">
                  <c:v>43.11</c:v>
                </c:pt>
                <c:pt idx="145">
                  <c:v>43.85</c:v>
                </c:pt>
                <c:pt idx="146">
                  <c:v>48.59</c:v>
                </c:pt>
                <c:pt idx="147">
                  <c:v>50.93</c:v>
                </c:pt>
                <c:pt idx="148">
                  <c:v>51.71</c:v>
                </c:pt>
                <c:pt idx="149">
                  <c:v>55.77</c:v>
                </c:pt>
                <c:pt idx="150">
                  <c:v>48.68</c:v>
                </c:pt>
                <c:pt idx="151">
                  <c:v>39.340000000000003</c:v>
                </c:pt>
                <c:pt idx="152">
                  <c:v>39.58</c:v>
                </c:pt>
                <c:pt idx="153">
                  <c:v>36.75</c:v>
                </c:pt>
                <c:pt idx="154">
                  <c:v>38.54</c:v>
                </c:pt>
                <c:pt idx="155">
                  <c:v>40.119999999999997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F-426C-A4E2-11790A39E4B2}"/>
            </c:ext>
          </c:extLst>
        </c:ser>
        <c:ser>
          <c:idx val="2"/>
          <c:order val="2"/>
          <c:tx>
            <c:strRef>
              <c:f>'3)ยางแผ่นรมควัน'!$D$2</c:f>
              <c:strCache>
                <c:ptCount val="1"/>
                <c:pt idx="0">
                  <c:v>ราคา FOB ยางแผ่นรมควันชั้น 3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'3)ยางแผ่นรมควัน'!$D$3:$D$158</c:f>
              <c:numCache>
                <c:formatCode>0.00</c:formatCode>
                <c:ptCount val="156"/>
                <c:pt idx="0">
                  <c:v>75.16</c:v>
                </c:pt>
                <c:pt idx="1">
                  <c:v>82.04</c:v>
                </c:pt>
                <c:pt idx="2">
                  <c:v>78.540000000000006</c:v>
                </c:pt>
                <c:pt idx="3">
                  <c:v>81.260000000000005</c:v>
                </c:pt>
                <c:pt idx="4">
                  <c:v>82.16</c:v>
                </c:pt>
                <c:pt idx="5">
                  <c:v>78.05</c:v>
                </c:pt>
                <c:pt idx="6">
                  <c:v>71.14</c:v>
                </c:pt>
                <c:pt idx="7">
                  <c:v>72.430000000000007</c:v>
                </c:pt>
                <c:pt idx="8">
                  <c:v>74.099999999999994</c:v>
                </c:pt>
                <c:pt idx="9">
                  <c:v>79.59</c:v>
                </c:pt>
                <c:pt idx="10">
                  <c:v>84.8</c:v>
                </c:pt>
                <c:pt idx="11">
                  <c:v>83.99</c:v>
                </c:pt>
                <c:pt idx="12">
                  <c:v>87.3</c:v>
                </c:pt>
                <c:pt idx="13">
                  <c:v>90.64</c:v>
                </c:pt>
                <c:pt idx="14">
                  <c:v>88.5</c:v>
                </c:pt>
                <c:pt idx="15">
                  <c:v>89.71</c:v>
                </c:pt>
                <c:pt idx="16">
                  <c:v>97.5</c:v>
                </c:pt>
                <c:pt idx="17">
                  <c:v>107.82</c:v>
                </c:pt>
                <c:pt idx="18">
                  <c:v>107.23</c:v>
                </c:pt>
                <c:pt idx="19">
                  <c:v>99.93</c:v>
                </c:pt>
                <c:pt idx="20">
                  <c:v>98.78</c:v>
                </c:pt>
                <c:pt idx="21">
                  <c:v>67.510000000000005</c:v>
                </c:pt>
                <c:pt idx="22">
                  <c:v>61.59</c:v>
                </c:pt>
                <c:pt idx="23">
                  <c:v>44.88</c:v>
                </c:pt>
                <c:pt idx="24">
                  <c:v>53.27</c:v>
                </c:pt>
                <c:pt idx="25">
                  <c:v>52.82</c:v>
                </c:pt>
                <c:pt idx="26">
                  <c:v>52.51</c:v>
                </c:pt>
                <c:pt idx="27">
                  <c:v>57.89</c:v>
                </c:pt>
                <c:pt idx="28">
                  <c:v>60.35</c:v>
                </c:pt>
                <c:pt idx="29">
                  <c:v>58.37</c:v>
                </c:pt>
                <c:pt idx="30">
                  <c:v>59.94</c:v>
                </c:pt>
                <c:pt idx="31">
                  <c:v>70.260000000000005</c:v>
                </c:pt>
                <c:pt idx="32">
                  <c:v>73.98</c:v>
                </c:pt>
                <c:pt idx="33">
                  <c:v>79.19</c:v>
                </c:pt>
                <c:pt idx="34">
                  <c:v>86.08</c:v>
                </c:pt>
                <c:pt idx="35">
                  <c:v>94.21</c:v>
                </c:pt>
                <c:pt idx="36">
                  <c:v>102.49</c:v>
                </c:pt>
                <c:pt idx="37">
                  <c:v>103.64</c:v>
                </c:pt>
                <c:pt idx="38">
                  <c:v>108.85</c:v>
                </c:pt>
                <c:pt idx="39">
                  <c:v>125.44</c:v>
                </c:pt>
                <c:pt idx="40">
                  <c:v>119.43</c:v>
                </c:pt>
                <c:pt idx="41">
                  <c:v>116.46</c:v>
                </c:pt>
                <c:pt idx="42">
                  <c:v>107.3</c:v>
                </c:pt>
                <c:pt idx="43">
                  <c:v>105.52</c:v>
                </c:pt>
                <c:pt idx="44">
                  <c:v>108.67</c:v>
                </c:pt>
                <c:pt idx="45">
                  <c:v>116.17</c:v>
                </c:pt>
                <c:pt idx="46">
                  <c:v>129.18</c:v>
                </c:pt>
                <c:pt idx="47">
                  <c:v>143.75</c:v>
                </c:pt>
                <c:pt idx="48">
                  <c:v>170.07</c:v>
                </c:pt>
                <c:pt idx="49">
                  <c:v>191.82</c:v>
                </c:pt>
                <c:pt idx="50">
                  <c:v>164.43</c:v>
                </c:pt>
                <c:pt idx="51">
                  <c:v>178.14</c:v>
                </c:pt>
                <c:pt idx="52">
                  <c:v>157.41</c:v>
                </c:pt>
                <c:pt idx="53">
                  <c:v>152.16999999999999</c:v>
                </c:pt>
                <c:pt idx="54">
                  <c:v>144.36000000000001</c:v>
                </c:pt>
                <c:pt idx="55">
                  <c:v>141.09</c:v>
                </c:pt>
                <c:pt idx="56">
                  <c:v>139.51</c:v>
                </c:pt>
                <c:pt idx="57">
                  <c:v>128.80000000000001</c:v>
                </c:pt>
                <c:pt idx="58">
                  <c:v>103.83</c:v>
                </c:pt>
                <c:pt idx="59">
                  <c:v>106.26</c:v>
                </c:pt>
                <c:pt idx="60">
                  <c:v>115.37</c:v>
                </c:pt>
                <c:pt idx="61">
                  <c:v>125.11</c:v>
                </c:pt>
                <c:pt idx="62">
                  <c:v>122.63</c:v>
                </c:pt>
                <c:pt idx="63">
                  <c:v>120.01</c:v>
                </c:pt>
                <c:pt idx="64">
                  <c:v>116.69</c:v>
                </c:pt>
                <c:pt idx="65">
                  <c:v>107.2</c:v>
                </c:pt>
                <c:pt idx="66">
                  <c:v>99.01</c:v>
                </c:pt>
                <c:pt idx="67">
                  <c:v>88.07</c:v>
                </c:pt>
                <c:pt idx="68">
                  <c:v>93.57</c:v>
                </c:pt>
                <c:pt idx="69">
                  <c:v>98.1</c:v>
                </c:pt>
                <c:pt idx="70">
                  <c:v>91.89</c:v>
                </c:pt>
                <c:pt idx="71">
                  <c:v>96.23</c:v>
                </c:pt>
                <c:pt idx="72">
                  <c:v>99.49</c:v>
                </c:pt>
                <c:pt idx="73">
                  <c:v>95.24</c:v>
                </c:pt>
                <c:pt idx="74">
                  <c:v>87.95</c:v>
                </c:pt>
                <c:pt idx="75">
                  <c:v>82.97</c:v>
                </c:pt>
                <c:pt idx="76">
                  <c:v>90.44</c:v>
                </c:pt>
                <c:pt idx="77">
                  <c:v>86.93</c:v>
                </c:pt>
                <c:pt idx="78">
                  <c:v>80.23</c:v>
                </c:pt>
                <c:pt idx="79">
                  <c:v>81.569999999999993</c:v>
                </c:pt>
                <c:pt idx="80">
                  <c:v>83.33</c:v>
                </c:pt>
                <c:pt idx="81">
                  <c:v>79.63</c:v>
                </c:pt>
                <c:pt idx="82">
                  <c:v>78.89</c:v>
                </c:pt>
                <c:pt idx="83">
                  <c:v>82.85</c:v>
                </c:pt>
                <c:pt idx="84">
                  <c:v>76.650000000000006</c:v>
                </c:pt>
                <c:pt idx="85">
                  <c:v>70.47</c:v>
                </c:pt>
                <c:pt idx="86">
                  <c:v>74.09</c:v>
                </c:pt>
                <c:pt idx="87">
                  <c:v>70.180000000000007</c:v>
                </c:pt>
                <c:pt idx="88">
                  <c:v>67.53</c:v>
                </c:pt>
                <c:pt idx="89">
                  <c:v>67.760000000000005</c:v>
                </c:pt>
                <c:pt idx="90">
                  <c:v>63.7</c:v>
                </c:pt>
                <c:pt idx="91">
                  <c:v>59.52</c:v>
                </c:pt>
                <c:pt idx="92">
                  <c:v>53.12</c:v>
                </c:pt>
                <c:pt idx="93">
                  <c:v>53.23</c:v>
                </c:pt>
                <c:pt idx="94">
                  <c:v>53.85</c:v>
                </c:pt>
                <c:pt idx="95">
                  <c:v>53.17</c:v>
                </c:pt>
                <c:pt idx="96">
                  <c:v>55.76</c:v>
                </c:pt>
                <c:pt idx="97">
                  <c:v>60.04</c:v>
                </c:pt>
                <c:pt idx="98">
                  <c:v>58.42</c:v>
                </c:pt>
                <c:pt idx="99">
                  <c:v>55.75</c:v>
                </c:pt>
                <c:pt idx="100">
                  <c:v>62.02</c:v>
                </c:pt>
                <c:pt idx="101">
                  <c:v>61.94</c:v>
                </c:pt>
                <c:pt idx="102">
                  <c:v>56.91</c:v>
                </c:pt>
                <c:pt idx="103">
                  <c:v>52.15</c:v>
                </c:pt>
                <c:pt idx="104">
                  <c:v>48.713999999999999</c:v>
                </c:pt>
                <c:pt idx="105">
                  <c:v>47.198125000000005</c:v>
                </c:pt>
                <c:pt idx="106">
                  <c:v>44.042500000000004</c:v>
                </c:pt>
                <c:pt idx="107">
                  <c:v>45.435333333333332</c:v>
                </c:pt>
                <c:pt idx="108">
                  <c:v>44.664999999999985</c:v>
                </c:pt>
                <c:pt idx="109">
                  <c:v>45.236842105263158</c:v>
                </c:pt>
                <c:pt idx="110">
                  <c:v>51.391304347826079</c:v>
                </c:pt>
                <c:pt idx="111">
                  <c:v>60.382352941176457</c:v>
                </c:pt>
                <c:pt idx="112">
                  <c:v>59.932352941176454</c:v>
                </c:pt>
                <c:pt idx="113">
                  <c:v>55.459090909090882</c:v>
                </c:pt>
                <c:pt idx="114">
                  <c:v>61.86666666666666</c:v>
                </c:pt>
                <c:pt idx="115">
                  <c:v>58.661363636363625</c:v>
                </c:pt>
                <c:pt idx="116">
                  <c:v>56.256818181818204</c:v>
                </c:pt>
                <c:pt idx="117">
                  <c:v>59.207142857142856</c:v>
                </c:pt>
                <c:pt idx="118">
                  <c:v>66.300000000000011</c:v>
                </c:pt>
                <c:pt idx="119">
                  <c:v>79.368421052631575</c:v>
                </c:pt>
                <c:pt idx="120">
                  <c:v>91.741176470588215</c:v>
                </c:pt>
                <c:pt idx="121">
                  <c:v>96.294736842105252</c:v>
                </c:pt>
                <c:pt idx="122">
                  <c:v>84.113043478260863</c:v>
                </c:pt>
                <c:pt idx="123">
                  <c:v>78.510714285714286</c:v>
                </c:pt>
                <c:pt idx="124">
                  <c:v>75.789999999999992</c:v>
                </c:pt>
                <c:pt idx="125">
                  <c:v>61.361904761904761</c:v>
                </c:pt>
                <c:pt idx="126">
                  <c:v>59.233333333333334</c:v>
                </c:pt>
                <c:pt idx="127">
                  <c:v>61.18636363636363</c:v>
                </c:pt>
                <c:pt idx="128">
                  <c:v>61.739473684210537</c:v>
                </c:pt>
                <c:pt idx="129">
                  <c:v>55.674999999999997</c:v>
                </c:pt>
                <c:pt idx="130">
                  <c:v>52.378571428571433</c:v>
                </c:pt>
                <c:pt idx="131">
                  <c:v>53.155263157894723</c:v>
                </c:pt>
                <c:pt idx="132">
                  <c:v>53.897500000000001</c:v>
                </c:pt>
                <c:pt idx="133">
                  <c:v>53.722222222222221</c:v>
                </c:pt>
                <c:pt idx="134">
                  <c:v>54.271428571428572</c:v>
                </c:pt>
                <c:pt idx="135">
                  <c:v>54.071875000000006</c:v>
                </c:pt>
                <c:pt idx="136">
                  <c:v>55.835000000000001</c:v>
                </c:pt>
                <c:pt idx="137">
                  <c:v>52.259999999999991</c:v>
                </c:pt>
                <c:pt idx="138">
                  <c:v>49.925000000000004</c:v>
                </c:pt>
                <c:pt idx="139">
                  <c:v>49.06428571428571</c:v>
                </c:pt>
                <c:pt idx="140">
                  <c:v>47.287500000000001</c:v>
                </c:pt>
                <c:pt idx="141">
                  <c:v>46.99285714285714</c:v>
                </c:pt>
                <c:pt idx="142">
                  <c:v>44.697727272727271</c:v>
                </c:pt>
                <c:pt idx="143">
                  <c:v>46.783333333333331</c:v>
                </c:pt>
                <c:pt idx="144">
                  <c:v>50.461363636363643</c:v>
                </c:pt>
                <c:pt idx="145">
                  <c:v>50.744736842105262</c:v>
                </c:pt>
                <c:pt idx="146">
                  <c:v>55.8</c:v>
                </c:pt>
                <c:pt idx="147">
                  <c:v>56.079411764705874</c:v>
                </c:pt>
                <c:pt idx="148">
                  <c:v>57.255263157894746</c:v>
                </c:pt>
                <c:pt idx="149">
                  <c:v>62.813157894736833</c:v>
                </c:pt>
                <c:pt idx="150">
                  <c:v>56.157499999999992</c:v>
                </c:pt>
                <c:pt idx="151">
                  <c:v>46.761904761904759</c:v>
                </c:pt>
                <c:pt idx="152">
                  <c:v>46.704761904761909</c:v>
                </c:pt>
                <c:pt idx="153">
                  <c:v>43.990476190476194</c:v>
                </c:pt>
                <c:pt idx="154">
                  <c:v>45.745238095238101</c:v>
                </c:pt>
                <c:pt idx="155">
                  <c:v>48.291666666666664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6F-426C-A4E2-11790A39E4B2}"/>
            </c:ext>
          </c:extLst>
        </c:ser>
        <c:ser>
          <c:idx val="3"/>
          <c:order val="3"/>
          <c:tx>
            <c:strRef>
              <c:f>'3)ยางแผ่นรมควัน'!$E$2</c:f>
              <c:strCache>
                <c:ptCount val="1"/>
                <c:pt idx="0">
                  <c:v>ราคา ยางแผ่นรมควันชั้น 3 SICOM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'3)ยางแผ่นรมควัน'!$E$3:$E$158</c:f>
              <c:numCache>
                <c:formatCode>0.00</c:formatCode>
                <c:ptCount val="156"/>
                <c:pt idx="0">
                  <c:v>74.728025238095242</c:v>
                </c:pt>
                <c:pt idx="1">
                  <c:v>81.405770500000003</c:v>
                </c:pt>
                <c:pt idx="2">
                  <c:v>78.5233219047619</c:v>
                </c:pt>
                <c:pt idx="3">
                  <c:v>80.711400833333329</c:v>
                </c:pt>
                <c:pt idx="4">
                  <c:v>82.008345500000004</c:v>
                </c:pt>
                <c:pt idx="5">
                  <c:v>77.262296547619044</c:v>
                </c:pt>
                <c:pt idx="6">
                  <c:v>69.822957142857149</c:v>
                </c:pt>
                <c:pt idx="7">
                  <c:v>72.31013909090909</c:v>
                </c:pt>
                <c:pt idx="8">
                  <c:v>74.07964312499999</c:v>
                </c:pt>
                <c:pt idx="9">
                  <c:v>79.561633750000013</c:v>
                </c:pt>
                <c:pt idx="10">
                  <c:v>84.305299659090892</c:v>
                </c:pt>
                <c:pt idx="11">
                  <c:v>83.926485735294136</c:v>
                </c:pt>
                <c:pt idx="12">
                  <c:v>87.071411136363636</c:v>
                </c:pt>
                <c:pt idx="13">
                  <c:v>90.466695263157902</c:v>
                </c:pt>
                <c:pt idx="14">
                  <c:v>87.731232142857138</c:v>
                </c:pt>
                <c:pt idx="15">
                  <c:v>89.657577500000016</c:v>
                </c:pt>
                <c:pt idx="16">
                  <c:v>98.087490921052634</c:v>
                </c:pt>
                <c:pt idx="17">
                  <c:v>107.01334607142856</c:v>
                </c:pt>
                <c:pt idx="18">
                  <c:v>106.96673000000001</c:v>
                </c:pt>
                <c:pt idx="19">
                  <c:v>99.16692337500001</c:v>
                </c:pt>
                <c:pt idx="20">
                  <c:v>97.104719659090918</c:v>
                </c:pt>
                <c:pt idx="21">
                  <c:v>66.751441227272736</c:v>
                </c:pt>
                <c:pt idx="22">
                  <c:v>57.756479599999999</c:v>
                </c:pt>
                <c:pt idx="23">
                  <c:v>43.136680800000001</c:v>
                </c:pt>
                <c:pt idx="24">
                  <c:v>52.008653749999993</c:v>
                </c:pt>
                <c:pt idx="25">
                  <c:v>51.606788578947373</c:v>
                </c:pt>
                <c:pt idx="26">
                  <c:v>51.176756909090912</c:v>
                </c:pt>
                <c:pt idx="27">
                  <c:v>57.172813999999988</c:v>
                </c:pt>
                <c:pt idx="28">
                  <c:v>58.479266666666653</c:v>
                </c:pt>
                <c:pt idx="29">
                  <c:v>57.167923636363632</c:v>
                </c:pt>
                <c:pt idx="30">
                  <c:v>60.128219649999991</c:v>
                </c:pt>
                <c:pt idx="31">
                  <c:v>69.914375799999988</c:v>
                </c:pt>
                <c:pt idx="32">
                  <c:v>73.34796636363636</c:v>
                </c:pt>
                <c:pt idx="33">
                  <c:v>78.421565714285705</c:v>
                </c:pt>
                <c:pt idx="34">
                  <c:v>84.901150333333348</c:v>
                </c:pt>
                <c:pt idx="35">
                  <c:v>93.135338249999975</c:v>
                </c:pt>
                <c:pt idx="36">
                  <c:v>102.13492590000001</c:v>
                </c:pt>
                <c:pt idx="37">
                  <c:v>103.53177755000002</c:v>
                </c:pt>
                <c:pt idx="38">
                  <c:v>108.58606427272726</c:v>
                </c:pt>
                <c:pt idx="39">
                  <c:v>127.41179194444443</c:v>
                </c:pt>
                <c:pt idx="40">
                  <c:v>118.78791624999999</c:v>
                </c:pt>
                <c:pt idx="41">
                  <c:v>115.78278145454543</c:v>
                </c:pt>
                <c:pt idx="42">
                  <c:v>105.85535282000001</c:v>
                </c:pt>
                <c:pt idx="43">
                  <c:v>105.36828234999999</c:v>
                </c:pt>
                <c:pt idx="44">
                  <c:v>108.92281527272729</c:v>
                </c:pt>
                <c:pt idx="45">
                  <c:v>117.49356304999999</c:v>
                </c:pt>
                <c:pt idx="46">
                  <c:v>128.69088327272729</c:v>
                </c:pt>
                <c:pt idx="47">
                  <c:v>143.01929200000001</c:v>
                </c:pt>
                <c:pt idx="48">
                  <c:v>169.46861924999999</c:v>
                </c:pt>
                <c:pt idx="49">
                  <c:v>189.66030273684214</c:v>
                </c:pt>
                <c:pt idx="50">
                  <c:v>164.55899034782612</c:v>
                </c:pt>
                <c:pt idx="51">
                  <c:v>175.0591531176471</c:v>
                </c:pt>
                <c:pt idx="52">
                  <c:v>154.38349105555557</c:v>
                </c:pt>
                <c:pt idx="53">
                  <c:v>150.51363686363641</c:v>
                </c:pt>
                <c:pt idx="54">
                  <c:v>142.59375568421049</c:v>
                </c:pt>
                <c:pt idx="55">
                  <c:v>139.77001736363633</c:v>
                </c:pt>
                <c:pt idx="56">
                  <c:v>138.67605363636366</c:v>
                </c:pt>
                <c:pt idx="57">
                  <c:v>125.50359289999999</c:v>
                </c:pt>
                <c:pt idx="58">
                  <c:v>104.92575349999998</c:v>
                </c:pt>
                <c:pt idx="59">
                  <c:v>105.68196270000003</c:v>
                </c:pt>
                <c:pt idx="60">
                  <c:v>115.76848434999999</c:v>
                </c:pt>
                <c:pt idx="61">
                  <c:v>122.92246038095237</c:v>
                </c:pt>
                <c:pt idx="62">
                  <c:v>120.61688299999999</c:v>
                </c:pt>
                <c:pt idx="63">
                  <c:v>118.89855999999997</c:v>
                </c:pt>
                <c:pt idx="64">
                  <c:v>116.63464366666668</c:v>
                </c:pt>
                <c:pt idx="65">
                  <c:v>101.16535230000001</c:v>
                </c:pt>
                <c:pt idx="66">
                  <c:v>97.44202054545454</c:v>
                </c:pt>
                <c:pt idx="67">
                  <c:v>87.697448142857141</c:v>
                </c:pt>
                <c:pt idx="68">
                  <c:v>94.165123949999995</c:v>
                </c:pt>
                <c:pt idx="69">
                  <c:v>98.480198954545457</c:v>
                </c:pt>
                <c:pt idx="70">
                  <c:v>91.272103590909083</c:v>
                </c:pt>
                <c:pt idx="71">
                  <c:v>95.336595111111095</c:v>
                </c:pt>
                <c:pt idx="72">
                  <c:v>99.34348622727272</c:v>
                </c:pt>
                <c:pt idx="73">
                  <c:v>95.606173052631576</c:v>
                </c:pt>
                <c:pt idx="74">
                  <c:v>87.835027523809515</c:v>
                </c:pt>
                <c:pt idx="75">
                  <c:v>83.504870789473685</c:v>
                </c:pt>
                <c:pt idx="76">
                  <c:v>90.259984900000006</c:v>
                </c:pt>
                <c:pt idx="77">
                  <c:v>86.65391815000001</c:v>
                </c:pt>
                <c:pt idx="78">
                  <c:v>79.61883633333332</c:v>
                </c:pt>
                <c:pt idx="79">
                  <c:v>80.863700285714287</c:v>
                </c:pt>
                <c:pt idx="80">
                  <c:v>83.7615675714286</c:v>
                </c:pt>
                <c:pt idx="81">
                  <c:v>79.180185409090896</c:v>
                </c:pt>
                <c:pt idx="82">
                  <c:v>78.81103366666666</c:v>
                </c:pt>
                <c:pt idx="83">
                  <c:v>83.045312444444434</c:v>
                </c:pt>
                <c:pt idx="84">
                  <c:v>75.011124045454551</c:v>
                </c:pt>
                <c:pt idx="85">
                  <c:v>70.526912526315797</c:v>
                </c:pt>
                <c:pt idx="86">
                  <c:v>74.213891857142869</c:v>
                </c:pt>
                <c:pt idx="87">
                  <c:v>68.980978315789457</c:v>
                </c:pt>
                <c:pt idx="88">
                  <c:v>67.363282210526322</c:v>
                </c:pt>
                <c:pt idx="89">
                  <c:v>68.095729142857138</c:v>
                </c:pt>
                <c:pt idx="90">
                  <c:v>63.433805428571432</c:v>
                </c:pt>
                <c:pt idx="91">
                  <c:v>57.369952315789476</c:v>
                </c:pt>
                <c:pt idx="92">
                  <c:v>51.527797875000005</c:v>
                </c:pt>
                <c:pt idx="93">
                  <c:v>52.432714049999994</c:v>
                </c:pt>
                <c:pt idx="94">
                  <c:v>53.68026900000001</c:v>
                </c:pt>
                <c:pt idx="95">
                  <c:v>52.830587315789479</c:v>
                </c:pt>
                <c:pt idx="96">
                  <c:v>54.074913049999999</c:v>
                </c:pt>
                <c:pt idx="97">
                  <c:v>58.899120666666676</c:v>
                </c:pt>
                <c:pt idx="98">
                  <c:v>56.517197285714282</c:v>
                </c:pt>
                <c:pt idx="99">
                  <c:v>55.564453999999991</c:v>
                </c:pt>
                <c:pt idx="100">
                  <c:v>61.789155055555547</c:v>
                </c:pt>
                <c:pt idx="101">
                  <c:v>61.690569571428568</c:v>
                </c:pt>
                <c:pt idx="102">
                  <c:v>53.573683619047607</c:v>
                </c:pt>
                <c:pt idx="103">
                  <c:v>50.207613111111108</c:v>
                </c:pt>
                <c:pt idx="104">
                  <c:v>47.248948400000003</c:v>
                </c:pt>
                <c:pt idx="105">
                  <c:v>46.164342466666682</c:v>
                </c:pt>
                <c:pt idx="106">
                  <c:v>43.414129889999998</c:v>
                </c:pt>
                <c:pt idx="107">
                  <c:v>44.453935926315786</c:v>
                </c:pt>
                <c:pt idx="108">
                  <c:v>43.796419994999994</c:v>
                </c:pt>
                <c:pt idx="109">
                  <c:v>44.412820227777779</c:v>
                </c:pt>
                <c:pt idx="110">
                  <c:v>50.605656854545458</c:v>
                </c:pt>
                <c:pt idx="111">
                  <c:v>51.169217405000012</c:v>
                </c:pt>
                <c:pt idx="112">
                  <c:v>58.296161058823529</c:v>
                </c:pt>
                <c:pt idx="113">
                  <c:v>55.38997314545454</c:v>
                </c:pt>
                <c:pt idx="114">
                  <c:v>52.454441314999997</c:v>
                </c:pt>
                <c:pt idx="115">
                  <c:v>54.243085209523827</c:v>
                </c:pt>
                <c:pt idx="116">
                  <c:v>55.296944299999986</c:v>
                </c:pt>
                <c:pt idx="117">
                  <c:v>58.016962599999999</c:v>
                </c:pt>
                <c:pt idx="118">
                  <c:v>65.922093459090902</c:v>
                </c:pt>
                <c:pt idx="119">
                  <c:v>79.154827899999987</c:v>
                </c:pt>
                <c:pt idx="120">
                  <c:v>89.938529331578934</c:v>
                </c:pt>
                <c:pt idx="121">
                  <c:v>94.269320155000017</c:v>
                </c:pt>
                <c:pt idx="122">
                  <c:v>81.439257589473684</c:v>
                </c:pt>
                <c:pt idx="123">
                  <c:v>75.797874824999994</c:v>
                </c:pt>
                <c:pt idx="124">
                  <c:v>74.346756061904756</c:v>
                </c:pt>
                <c:pt idx="125">
                  <c:v>59.34973551904762</c:v>
                </c:pt>
                <c:pt idx="126">
                  <c:v>58.591977395238096</c:v>
                </c:pt>
                <c:pt idx="127">
                  <c:v>60.480819377272724</c:v>
                </c:pt>
                <c:pt idx="128">
                  <c:v>60.675935390000006</c:v>
                </c:pt>
                <c:pt idx="129">
                  <c:v>53.576372876190469</c:v>
                </c:pt>
                <c:pt idx="130">
                  <c:v>50.755914710000013</c:v>
                </c:pt>
                <c:pt idx="131">
                  <c:v>52.619789355000009</c:v>
                </c:pt>
                <c:pt idx="132">
                  <c:v>53.688293418181836</c:v>
                </c:pt>
                <c:pt idx="133">
                  <c:v>54.003549011111119</c:v>
                </c:pt>
                <c:pt idx="134">
                  <c:v>53.454328523809529</c:v>
                </c:pt>
                <c:pt idx="135">
                  <c:v>53.191046814285713</c:v>
                </c:pt>
                <c:pt idx="136">
                  <c:v>53.225540771428562</c:v>
                </c:pt>
                <c:pt idx="137">
                  <c:v>49.714199589999993</c:v>
                </c:pt>
                <c:pt idx="138">
                  <c:v>48.172129300000002</c:v>
                </c:pt>
                <c:pt idx="139">
                  <c:v>48.147369033333334</c:v>
                </c:pt>
                <c:pt idx="140">
                  <c:v>46.344472714999995</c:v>
                </c:pt>
                <c:pt idx="141">
                  <c:v>46.160561482608699</c:v>
                </c:pt>
                <c:pt idx="142">
                  <c:v>44.000014619047612</c:v>
                </c:pt>
                <c:pt idx="143">
                  <c:v>46.114567552631577</c:v>
                </c:pt>
                <c:pt idx="144">
                  <c:v>49.968754750000002</c:v>
                </c:pt>
                <c:pt idx="145">
                  <c:v>50.293805644999999</c:v>
                </c:pt>
                <c:pt idx="146">
                  <c:v>53.937323638095243</c:v>
                </c:pt>
                <c:pt idx="147">
                  <c:v>54.080541213636359</c:v>
                </c:pt>
                <c:pt idx="148">
                  <c:v>54.182514813043475</c:v>
                </c:pt>
                <c:pt idx="149">
                  <c:v>61.041141620000005</c:v>
                </c:pt>
                <c:pt idx="150">
                  <c:v>54.586514252173899</c:v>
                </c:pt>
                <c:pt idx="151">
                  <c:v>45.519731304545466</c:v>
                </c:pt>
                <c:pt idx="152">
                  <c:v>45.535642866666677</c:v>
                </c:pt>
                <c:pt idx="153">
                  <c:v>43.29053825454546</c:v>
                </c:pt>
                <c:pt idx="154">
                  <c:v>46.07654577142857</c:v>
                </c:pt>
                <c:pt idx="155">
                  <c:v>49.515919604545459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F-426C-A4E2-11790A39E4B2}"/>
            </c:ext>
          </c:extLst>
        </c:ser>
        <c:ser>
          <c:idx val="4"/>
          <c:order val="4"/>
          <c:tx>
            <c:strRef>
              <c:f>'3)ยางแผ่นรมควัน'!$F$2</c:f>
              <c:strCache>
                <c:ptCount val="1"/>
                <c:pt idx="0">
                  <c:v>ราคา ยางแผ่นรมควันชั้น 3 TOCOM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'3)ยางแผ่นรมควัน'!$F$3:$F$158</c:f>
              <c:numCache>
                <c:formatCode>0.00</c:formatCode>
                <c:ptCount val="156"/>
                <c:pt idx="0">
                  <c:v>75.167765014285706</c:v>
                </c:pt>
                <c:pt idx="1">
                  <c:v>80.576227270000004</c:v>
                </c:pt>
                <c:pt idx="2">
                  <c:v>77.449601842857149</c:v>
                </c:pt>
                <c:pt idx="3">
                  <c:v>80.429589416666659</c:v>
                </c:pt>
                <c:pt idx="4">
                  <c:v>80.672303189999994</c:v>
                </c:pt>
                <c:pt idx="5">
                  <c:v>75.876406790476196</c:v>
                </c:pt>
                <c:pt idx="6">
                  <c:v>69.655298857142867</c:v>
                </c:pt>
                <c:pt idx="7">
                  <c:v>71.411341754545433</c:v>
                </c:pt>
                <c:pt idx="8">
                  <c:v>73.848890954999987</c:v>
                </c:pt>
                <c:pt idx="9">
                  <c:v>77.636380777272734</c:v>
                </c:pt>
                <c:pt idx="10">
                  <c:v>82.533815945454549</c:v>
                </c:pt>
                <c:pt idx="11">
                  <c:v>82.150977041176475</c:v>
                </c:pt>
                <c:pt idx="12">
                  <c:v>85.942303804545446</c:v>
                </c:pt>
                <c:pt idx="13">
                  <c:v>88.415027157894727</c:v>
                </c:pt>
                <c:pt idx="14">
                  <c:v>86.285196838095246</c:v>
                </c:pt>
                <c:pt idx="15">
                  <c:v>86.62786023157895</c:v>
                </c:pt>
                <c:pt idx="16">
                  <c:v>96.581150857894727</c:v>
                </c:pt>
                <c:pt idx="17">
                  <c:v>103.28836673333333</c:v>
                </c:pt>
                <c:pt idx="18">
                  <c:v>104.3361751809524</c:v>
                </c:pt>
                <c:pt idx="19">
                  <c:v>99.805052055000004</c:v>
                </c:pt>
                <c:pt idx="20">
                  <c:v>101.06971922272724</c:v>
                </c:pt>
                <c:pt idx="21">
                  <c:v>66.962428681818153</c:v>
                </c:pt>
                <c:pt idx="22">
                  <c:v>54.666876125000002</c:v>
                </c:pt>
                <c:pt idx="23">
                  <c:v>43.53025805</c:v>
                </c:pt>
                <c:pt idx="24">
                  <c:v>52.720955120000006</c:v>
                </c:pt>
                <c:pt idx="25">
                  <c:v>49.926871994736835</c:v>
                </c:pt>
                <c:pt idx="26">
                  <c:v>49.71621323181818</c:v>
                </c:pt>
                <c:pt idx="27">
                  <c:v>56.447061833333329</c:v>
                </c:pt>
                <c:pt idx="28">
                  <c:v>55.715753024999998</c:v>
                </c:pt>
                <c:pt idx="29">
                  <c:v>54.176803363636367</c:v>
                </c:pt>
                <c:pt idx="30">
                  <c:v>59.701348400000008</c:v>
                </c:pt>
                <c:pt idx="31">
                  <c:v>67.817912914999994</c:v>
                </c:pt>
                <c:pt idx="32">
                  <c:v>70.685612009090889</c:v>
                </c:pt>
                <c:pt idx="33">
                  <c:v>79.689658238095262</c:v>
                </c:pt>
                <c:pt idx="34">
                  <c:v>86.297830833333336</c:v>
                </c:pt>
                <c:pt idx="35">
                  <c:v>93.069904980000004</c:v>
                </c:pt>
                <c:pt idx="36">
                  <c:v>100.57370609</c:v>
                </c:pt>
                <c:pt idx="37">
                  <c:v>100.28099378499999</c:v>
                </c:pt>
                <c:pt idx="38">
                  <c:v>106.54420045000001</c:v>
                </c:pt>
                <c:pt idx="39">
                  <c:v>129.53461770000001</c:v>
                </c:pt>
                <c:pt idx="40">
                  <c:v>118.17590049374999</c:v>
                </c:pt>
                <c:pt idx="41">
                  <c:v>122.50584141045452</c:v>
                </c:pt>
                <c:pt idx="42">
                  <c:v>110.20048866499999</c:v>
                </c:pt>
                <c:pt idx="43">
                  <c:v>112.17254563500001</c:v>
                </c:pt>
                <c:pt idx="44">
                  <c:v>105.74671365454543</c:v>
                </c:pt>
                <c:pt idx="45">
                  <c:v>115.54438152499999</c:v>
                </c:pt>
                <c:pt idx="46">
                  <c:v>126.74643692272726</c:v>
                </c:pt>
                <c:pt idx="47">
                  <c:v>138.51191598500003</c:v>
                </c:pt>
                <c:pt idx="48">
                  <c:v>166.05928417499999</c:v>
                </c:pt>
                <c:pt idx="49">
                  <c:v>188.45146597368421</c:v>
                </c:pt>
                <c:pt idx="50">
                  <c:v>158.94373749565216</c:v>
                </c:pt>
                <c:pt idx="51">
                  <c:v>162.07308990588231</c:v>
                </c:pt>
                <c:pt idx="52">
                  <c:v>150.52201694444446</c:v>
                </c:pt>
                <c:pt idx="53">
                  <c:v>150.41207567272724</c:v>
                </c:pt>
                <c:pt idx="54">
                  <c:v>142.85296014736841</c:v>
                </c:pt>
                <c:pt idx="55">
                  <c:v>138.53044990909092</c:v>
                </c:pt>
                <c:pt idx="56">
                  <c:v>133.05654101363635</c:v>
                </c:pt>
                <c:pt idx="57">
                  <c:v>119.51000881999998</c:v>
                </c:pt>
                <c:pt idx="58">
                  <c:v>103.60468104545454</c:v>
                </c:pt>
                <c:pt idx="59">
                  <c:v>102.68134803999999</c:v>
                </c:pt>
                <c:pt idx="60">
                  <c:v>113.07831516500001</c:v>
                </c:pt>
                <c:pt idx="61">
                  <c:v>120.21751221904762</c:v>
                </c:pt>
                <c:pt idx="62">
                  <c:v>116.64440561904762</c:v>
                </c:pt>
                <c:pt idx="63">
                  <c:v>112.42434382352941</c:v>
                </c:pt>
                <c:pt idx="64">
                  <c:v>106.92516407619048</c:v>
                </c:pt>
                <c:pt idx="65">
                  <c:v>97.154932865000006</c:v>
                </c:pt>
                <c:pt idx="66">
                  <c:v>92.61336344999998</c:v>
                </c:pt>
                <c:pt idx="67">
                  <c:v>84.356614638095238</c:v>
                </c:pt>
                <c:pt idx="68">
                  <c:v>94.562501320000024</c:v>
                </c:pt>
                <c:pt idx="69">
                  <c:v>97.930432218181807</c:v>
                </c:pt>
                <c:pt idx="70">
                  <c:v>111.79996682157184</c:v>
                </c:pt>
                <c:pt idx="71">
                  <c:v>114.53714476121283</c:v>
                </c:pt>
                <c:pt idx="72">
                  <c:v>98.376243290909088</c:v>
                </c:pt>
                <c:pt idx="73">
                  <c:v>94.62637936842107</c:v>
                </c:pt>
                <c:pt idx="74">
                  <c:v>82.799908247619058</c:v>
                </c:pt>
                <c:pt idx="75">
                  <c:v>73.759605178947382</c:v>
                </c:pt>
                <c:pt idx="76">
                  <c:v>77.630632864999995</c:v>
                </c:pt>
                <c:pt idx="77">
                  <c:v>73.838092805000002</c:v>
                </c:pt>
                <c:pt idx="78">
                  <c:v>74.450703042857143</c:v>
                </c:pt>
                <c:pt idx="79">
                  <c:v>81.743350880952377</c:v>
                </c:pt>
                <c:pt idx="80">
                  <c:v>83.97294596190477</c:v>
                </c:pt>
                <c:pt idx="81">
                  <c:v>78.966254995454548</c:v>
                </c:pt>
                <c:pt idx="82">
                  <c:v>78.493549166666654</c:v>
                </c:pt>
                <c:pt idx="83">
                  <c:v>85.209198349999994</c:v>
                </c:pt>
                <c:pt idx="84">
                  <c:v>77.016464822727258</c:v>
                </c:pt>
                <c:pt idx="85">
                  <c:v>69.920088436842107</c:v>
                </c:pt>
                <c:pt idx="86">
                  <c:v>76.442455838095242</c:v>
                </c:pt>
                <c:pt idx="87">
                  <c:v>66.116999868421047</c:v>
                </c:pt>
                <c:pt idx="88">
                  <c:v>60.733277489473686</c:v>
                </c:pt>
                <c:pt idx="89">
                  <c:v>62.457038423809522</c:v>
                </c:pt>
                <c:pt idx="90">
                  <c:v>60.589141323809521</c:v>
                </c:pt>
                <c:pt idx="91">
                  <c:v>57.780575047368423</c:v>
                </c:pt>
                <c:pt idx="92">
                  <c:v>52.460493474999993</c:v>
                </c:pt>
                <c:pt idx="93">
                  <c:v>53.35905087619048</c:v>
                </c:pt>
                <c:pt idx="94">
                  <c:v>53.405599888888872</c:v>
                </c:pt>
                <c:pt idx="95">
                  <c:v>51.211272989473684</c:v>
                </c:pt>
                <c:pt idx="96">
                  <c:v>52.734545599999997</c:v>
                </c:pt>
                <c:pt idx="97">
                  <c:v>58.280474526315786</c:v>
                </c:pt>
                <c:pt idx="98">
                  <c:v>57.43947052857142</c:v>
                </c:pt>
                <c:pt idx="99">
                  <c:v>55.003491523529419</c:v>
                </c:pt>
                <c:pt idx="100">
                  <c:v>55.911569694444445</c:v>
                </c:pt>
                <c:pt idx="101">
                  <c:v>59.344364052380946</c:v>
                </c:pt>
                <c:pt idx="102">
                  <c:v>52.269761095238103</c:v>
                </c:pt>
                <c:pt idx="103">
                  <c:v>50.632229189999997</c:v>
                </c:pt>
                <c:pt idx="104">
                  <c:v>47.699401868421056</c:v>
                </c:pt>
                <c:pt idx="105">
                  <c:v>46.349044720000002</c:v>
                </c:pt>
                <c:pt idx="106">
                  <c:v>43.471521584210528</c:v>
                </c:pt>
                <c:pt idx="107">
                  <c:v>45.935107052631579</c:v>
                </c:pt>
                <c:pt idx="108">
                  <c:v>44.093921994736846</c:v>
                </c:pt>
                <c:pt idx="109">
                  <c:v>44.940254599999989</c:v>
                </c:pt>
                <c:pt idx="110">
                  <c:v>50.758429254545462</c:v>
                </c:pt>
                <c:pt idx="111">
                  <c:v>49.058059705263162</c:v>
                </c:pt>
                <c:pt idx="112">
                  <c:v>52.530738633333321</c:v>
                </c:pt>
                <c:pt idx="113">
                  <c:v>51.578171972727269</c:v>
                </c:pt>
                <c:pt idx="114">
                  <c:v>53.789837452631581</c:v>
                </c:pt>
                <c:pt idx="115">
                  <c:v>56.976290171428573</c:v>
                </c:pt>
                <c:pt idx="116">
                  <c:v>56.068603480000014</c:v>
                </c:pt>
                <c:pt idx="117">
                  <c:v>58.081932486842106</c:v>
                </c:pt>
                <c:pt idx="118">
                  <c:v>65.364665215000016</c:v>
                </c:pt>
                <c:pt idx="119">
                  <c:v>77.249073204761899</c:v>
                </c:pt>
                <c:pt idx="120">
                  <c:v>92.542111257894732</c:v>
                </c:pt>
                <c:pt idx="121">
                  <c:v>97.909589945000008</c:v>
                </c:pt>
                <c:pt idx="122">
                  <c:v>84.16672536363636</c:v>
                </c:pt>
                <c:pt idx="123">
                  <c:v>77.744817620000006</c:v>
                </c:pt>
                <c:pt idx="124">
                  <c:v>78.199509215000006</c:v>
                </c:pt>
                <c:pt idx="125">
                  <c:v>59.574584890909094</c:v>
                </c:pt>
                <c:pt idx="126">
                  <c:v>58.886516005000011</c:v>
                </c:pt>
                <c:pt idx="127">
                  <c:v>62.337468813636363</c:v>
                </c:pt>
                <c:pt idx="128">
                  <c:v>64.125368194999993</c:v>
                </c:pt>
                <c:pt idx="129">
                  <c:v>57.390098128571417</c:v>
                </c:pt>
                <c:pt idx="130">
                  <c:v>54.107441040000005</c:v>
                </c:pt>
                <c:pt idx="131">
                  <c:v>57.29291194285716</c:v>
                </c:pt>
                <c:pt idx="132">
                  <c:v>57.071058652631585</c:v>
                </c:pt>
                <c:pt idx="133">
                  <c:v>52.722351952631591</c:v>
                </c:pt>
                <c:pt idx="134">
                  <c:v>52.410986428571427</c:v>
                </c:pt>
                <c:pt idx="135">
                  <c:v>50.769851175000007</c:v>
                </c:pt>
                <c:pt idx="136">
                  <c:v>52.477417152380937</c:v>
                </c:pt>
                <c:pt idx="137">
                  <c:v>49.750565971428571</c:v>
                </c:pt>
                <c:pt idx="138">
                  <c:v>48.756692076190475</c:v>
                </c:pt>
                <c:pt idx="139">
                  <c:v>47.729365534782616</c:v>
                </c:pt>
                <c:pt idx="140">
                  <c:v>43.507781627777788</c:v>
                </c:pt>
                <c:pt idx="141">
                  <c:v>43.967412918181815</c:v>
                </c:pt>
                <c:pt idx="142">
                  <c:v>40.352278323809529</c:v>
                </c:pt>
                <c:pt idx="143">
                  <c:v>47.124630542105265</c:v>
                </c:pt>
                <c:pt idx="144">
                  <c:v>53.863060652631567</c:v>
                </c:pt>
                <c:pt idx="145">
                  <c:v>51.84826760526316</c:v>
                </c:pt>
                <c:pt idx="146">
                  <c:v>51.980910879999996</c:v>
                </c:pt>
                <c:pt idx="147">
                  <c:v>51.854198295000003</c:v>
                </c:pt>
                <c:pt idx="148">
                  <c:v>58.262202942105262</c:v>
                </c:pt>
                <c:pt idx="149">
                  <c:v>64.654957704999987</c:v>
                </c:pt>
                <c:pt idx="150">
                  <c:v>63.661429700000006</c:v>
                </c:pt>
                <c:pt idx="151">
                  <c:v>49.614912119047617</c:v>
                </c:pt>
                <c:pt idx="152">
                  <c:v>45.880657973684208</c:v>
                </c:pt>
                <c:pt idx="153">
                  <c:v>42.160092585714288</c:v>
                </c:pt>
                <c:pt idx="154">
                  <c:v>45.264172020000004</c:v>
                </c:pt>
                <c:pt idx="155">
                  <c:v>47.349635019047618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6F-426C-A4E2-11790A39E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04320"/>
        <c:axId val="40506112"/>
      </c:lineChart>
      <c:dateAx>
        <c:axId val="405043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506112"/>
        <c:crosses val="autoZero"/>
        <c:auto val="1"/>
        <c:lblOffset val="100"/>
        <c:baseTimeUnit val="months"/>
      </c:dateAx>
      <c:valAx>
        <c:axId val="40506112"/>
        <c:scaling>
          <c:orientation val="minMax"/>
          <c:max val="2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043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888D2-2120-438A-A0E7-5A76579FFAA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063A095D-F2CF-4E04-B556-DEF456F29443}">
      <dgm:prSet phldrT="[Text]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C745E825-622F-4918-BA89-DDA7AF9CD8AD}" type="parTrans" cxnId="{3E2B0A6D-C1C1-4080-B122-5E3D8097F05A}">
      <dgm:prSet/>
      <dgm:spPr/>
      <dgm:t>
        <a:bodyPr/>
        <a:lstStyle/>
        <a:p>
          <a:endParaRPr lang="th-TH"/>
        </a:p>
      </dgm:t>
    </dgm:pt>
    <dgm:pt modelId="{5FA70655-C721-4A5D-9D4E-D9486C10855A}" type="sibTrans" cxnId="{3E2B0A6D-C1C1-4080-B122-5E3D8097F05A}">
      <dgm:prSet/>
      <dgm:spPr/>
      <dgm:t>
        <a:bodyPr/>
        <a:lstStyle/>
        <a:p>
          <a:endParaRPr lang="th-TH"/>
        </a:p>
      </dgm:t>
    </dgm:pt>
    <dgm:pt modelId="{CD03DD66-FECB-4333-8B8E-380F3F6834BA}">
      <dgm:prSet phldrT="[Text]"/>
      <dgm:spPr>
        <a:solidFill>
          <a:srgbClr val="FDADDB"/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D34A738-1DAC-485D-B8DA-A16B7E07AB5E}" type="parTrans" cxnId="{EF9A8C61-6099-4450-8248-B04CF4CCC088}">
      <dgm:prSet/>
      <dgm:spPr/>
      <dgm:t>
        <a:bodyPr/>
        <a:lstStyle/>
        <a:p>
          <a:endParaRPr lang="th-TH"/>
        </a:p>
      </dgm:t>
    </dgm:pt>
    <dgm:pt modelId="{4E9C94E1-A060-4BF4-B02E-07963E52B6A4}" type="sibTrans" cxnId="{EF9A8C61-6099-4450-8248-B04CF4CCC08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2FF01F75-F083-4000-8594-0EC4E5787614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th-TH" b="1" dirty="0"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C3215E9-3891-44D2-BAEF-E841B5985445}" type="parTrans" cxnId="{ADA0A2A2-DCED-416B-A88D-BCBD3A792C98}">
      <dgm:prSet/>
      <dgm:spPr/>
      <dgm:t>
        <a:bodyPr/>
        <a:lstStyle/>
        <a:p>
          <a:endParaRPr lang="th-TH"/>
        </a:p>
      </dgm:t>
    </dgm:pt>
    <dgm:pt modelId="{BB512719-6933-425A-AF84-9D70B6F5FB69}" type="sibTrans" cxnId="{ADA0A2A2-DCED-416B-A88D-BCBD3A792C9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8BFBBDEF-69E4-434E-872A-48BA500BA094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53D41FDF-5C21-4346-801F-EC942B380B34}" type="parTrans" cxnId="{DDD2979F-6ABD-436D-B838-F6AE238002B8}">
      <dgm:prSet/>
      <dgm:spPr/>
      <dgm:t>
        <a:bodyPr/>
        <a:lstStyle/>
        <a:p>
          <a:endParaRPr lang="th-TH"/>
        </a:p>
      </dgm:t>
    </dgm:pt>
    <dgm:pt modelId="{A7562FA4-17A6-48B5-9E43-3BB4FFD213C0}" type="sibTrans" cxnId="{DDD2979F-6ABD-436D-B838-F6AE238002B8}">
      <dgm:prSet/>
      <dgm:spPr/>
      <dgm:t>
        <a:bodyPr/>
        <a:lstStyle/>
        <a:p>
          <a:endParaRPr lang="th-TH"/>
        </a:p>
      </dgm:t>
    </dgm:pt>
    <dgm:pt modelId="{A6D8AB2A-A5C7-4C61-B5CB-065A89B19D9D}" type="pres">
      <dgm:prSet presAssocID="{774888D2-2120-438A-A0E7-5A76579FFAAA}" presName="cycle" presStyleCnt="0">
        <dgm:presLayoutVars>
          <dgm:dir/>
          <dgm:resizeHandles val="exact"/>
        </dgm:presLayoutVars>
      </dgm:prSet>
      <dgm:spPr/>
    </dgm:pt>
    <dgm:pt modelId="{22783765-E89D-48BF-9524-90DD20D50CFD}" type="pres">
      <dgm:prSet presAssocID="{063A095D-F2CF-4E04-B556-DEF456F29443}" presName="node" presStyleLbl="node1" presStyleIdx="0" presStyleCnt="4" custRadScaleRad="106029" custRadScaleInc="-1857">
        <dgm:presLayoutVars>
          <dgm:bulletEnabled val="1"/>
        </dgm:presLayoutVars>
      </dgm:prSet>
      <dgm:spPr/>
    </dgm:pt>
    <dgm:pt modelId="{181628AA-9E1F-431B-A41B-D4E0E2014082}" type="pres">
      <dgm:prSet presAssocID="{5FA70655-C721-4A5D-9D4E-D9486C10855A}" presName="sibTrans" presStyleLbl="sibTrans2D1" presStyleIdx="0" presStyleCnt="4" custAng="20961299" custFlipHor="1" custScaleX="33237" custScaleY="485182" custLinFactNeighborX="9033" custLinFactNeighborY="-1980"/>
      <dgm:spPr>
        <a:prstGeom prst="upDownArrow">
          <a:avLst/>
        </a:prstGeom>
      </dgm:spPr>
    </dgm:pt>
    <dgm:pt modelId="{78A62C6A-5DFD-4FB8-8AF2-E724C5D47D4C}" type="pres">
      <dgm:prSet presAssocID="{5FA70655-C721-4A5D-9D4E-D9486C10855A}" presName="connectorText" presStyleLbl="sibTrans2D1" presStyleIdx="0" presStyleCnt="4"/>
      <dgm:spPr/>
    </dgm:pt>
    <dgm:pt modelId="{F11A22F2-9643-4926-86C9-9AC4CD12E27C}" type="pres">
      <dgm:prSet presAssocID="{CD03DD66-FECB-4333-8B8E-380F3F6834BA}" presName="node" presStyleLbl="node1" presStyleIdx="1" presStyleCnt="4" custRadScaleRad="175660" custRadScaleInc="74642">
        <dgm:presLayoutVars>
          <dgm:bulletEnabled val="1"/>
        </dgm:presLayoutVars>
      </dgm:prSet>
      <dgm:spPr/>
    </dgm:pt>
    <dgm:pt modelId="{591380F8-C1FB-4A3F-B7BF-E0B7C06A9B1D}" type="pres">
      <dgm:prSet presAssocID="{4E9C94E1-A060-4BF4-B02E-07963E52B6A4}" presName="sibTrans" presStyleLbl="sibTrans2D1" presStyleIdx="1" presStyleCnt="4" custAng="5538782" custScaleX="84115" custScaleY="210970" custLinFactNeighborX="-3940" custLinFactNeighborY="-4917"/>
      <dgm:spPr>
        <a:prstGeom prst="downArrow">
          <a:avLst/>
        </a:prstGeom>
      </dgm:spPr>
    </dgm:pt>
    <dgm:pt modelId="{B6D8E5EF-A594-4F94-A459-8FA98069AF33}" type="pres">
      <dgm:prSet presAssocID="{4E9C94E1-A060-4BF4-B02E-07963E52B6A4}" presName="connectorText" presStyleLbl="sibTrans2D1" presStyleIdx="1" presStyleCnt="4"/>
      <dgm:spPr/>
    </dgm:pt>
    <dgm:pt modelId="{ECA09D7D-4EB8-4DC1-BD0C-6B84255FF9C2}" type="pres">
      <dgm:prSet presAssocID="{2FF01F75-F083-4000-8594-0EC4E5787614}" presName="node" presStyleLbl="node1" presStyleIdx="2" presStyleCnt="4" custRadScaleRad="38243" custRadScaleInc="13469">
        <dgm:presLayoutVars>
          <dgm:bulletEnabled val="1"/>
        </dgm:presLayoutVars>
      </dgm:prSet>
      <dgm:spPr/>
    </dgm:pt>
    <dgm:pt modelId="{BD340DBE-1DCF-47CF-A5E4-DA587EBEB82A}" type="pres">
      <dgm:prSet presAssocID="{BB512719-6933-425A-AF84-9D70B6F5FB69}" presName="sibTrans" presStyleLbl="sibTrans2D1" presStyleIdx="2" presStyleCnt="4" custAng="4849180" custScaleX="79869" custScaleY="192173" custLinFactNeighborX="4236" custLinFactNeighborY="30473" custRadScaleRad="35278" custRadScaleInc="-2147483648"/>
      <dgm:spPr>
        <a:prstGeom prst="upArrow">
          <a:avLst/>
        </a:prstGeom>
      </dgm:spPr>
    </dgm:pt>
    <dgm:pt modelId="{5930443C-5845-4EB6-AE98-6990CCC54739}" type="pres">
      <dgm:prSet presAssocID="{BB512719-6933-425A-AF84-9D70B6F5FB69}" presName="connectorText" presStyleLbl="sibTrans2D1" presStyleIdx="2" presStyleCnt="4"/>
      <dgm:spPr/>
    </dgm:pt>
    <dgm:pt modelId="{ECDFCBB9-F02B-4D03-8733-A7DF996D0E5B}" type="pres">
      <dgm:prSet presAssocID="{8BFBBDEF-69E4-434E-872A-48BA500BA094}" presName="node" presStyleLbl="node1" presStyleIdx="3" presStyleCnt="4" custRadScaleRad="184366" custRadScaleInc="-70690">
        <dgm:presLayoutVars>
          <dgm:bulletEnabled val="1"/>
        </dgm:presLayoutVars>
      </dgm:prSet>
      <dgm:spPr/>
    </dgm:pt>
    <dgm:pt modelId="{FFC1725D-F078-490B-9C71-1ADA5E40F68E}" type="pres">
      <dgm:prSet presAssocID="{A7562FA4-17A6-48B5-9E43-3BB4FFD213C0}" presName="sibTrans" presStyleLbl="sibTrans2D1" presStyleIdx="3" presStyleCnt="4" custAng="5594637" custScaleX="30995" custScaleY="482837" custLinFactNeighborX="-6984" custLinFactNeighborY="-18535"/>
      <dgm:spPr>
        <a:prstGeom prst="upDownArrow">
          <a:avLst/>
        </a:prstGeom>
      </dgm:spPr>
    </dgm:pt>
    <dgm:pt modelId="{007AE6D4-6F72-4DF5-B025-594565BCC71F}" type="pres">
      <dgm:prSet presAssocID="{A7562FA4-17A6-48B5-9E43-3BB4FFD213C0}" presName="connectorText" presStyleLbl="sibTrans2D1" presStyleIdx="3" presStyleCnt="4"/>
      <dgm:spPr/>
    </dgm:pt>
  </dgm:ptLst>
  <dgm:cxnLst>
    <dgm:cxn modelId="{27B2B705-2F5D-4A20-AF73-0D4E7D0469A9}" type="presOf" srcId="{BB512719-6933-425A-AF84-9D70B6F5FB69}" destId="{5930443C-5845-4EB6-AE98-6990CCC54739}" srcOrd="1" destOrd="0" presId="urn:microsoft.com/office/officeart/2005/8/layout/cycle2"/>
    <dgm:cxn modelId="{74400C12-36AE-449F-B58E-EFF2C541DC84}" type="presOf" srcId="{4E9C94E1-A060-4BF4-B02E-07963E52B6A4}" destId="{B6D8E5EF-A594-4F94-A459-8FA98069AF33}" srcOrd="1" destOrd="0" presId="urn:microsoft.com/office/officeart/2005/8/layout/cycle2"/>
    <dgm:cxn modelId="{F10CBB16-4024-4C8F-B035-302C5B5D4C76}" type="presOf" srcId="{A7562FA4-17A6-48B5-9E43-3BB4FFD213C0}" destId="{007AE6D4-6F72-4DF5-B025-594565BCC71F}" srcOrd="1" destOrd="0" presId="urn:microsoft.com/office/officeart/2005/8/layout/cycle2"/>
    <dgm:cxn modelId="{759CFF2E-F78C-4B27-95D9-8520999427B4}" type="presOf" srcId="{5FA70655-C721-4A5D-9D4E-D9486C10855A}" destId="{78A62C6A-5DFD-4FB8-8AF2-E724C5D47D4C}" srcOrd="1" destOrd="0" presId="urn:microsoft.com/office/officeart/2005/8/layout/cycle2"/>
    <dgm:cxn modelId="{B7B8215C-A8C5-4A4D-9402-03DF5D0408F1}" type="presOf" srcId="{8BFBBDEF-69E4-434E-872A-48BA500BA094}" destId="{ECDFCBB9-F02B-4D03-8733-A7DF996D0E5B}" srcOrd="0" destOrd="0" presId="urn:microsoft.com/office/officeart/2005/8/layout/cycle2"/>
    <dgm:cxn modelId="{EF9A8C61-6099-4450-8248-B04CF4CCC088}" srcId="{774888D2-2120-438A-A0E7-5A76579FFAAA}" destId="{CD03DD66-FECB-4333-8B8E-380F3F6834BA}" srcOrd="1" destOrd="0" parTransId="{9D34A738-1DAC-485D-B8DA-A16B7E07AB5E}" sibTransId="{4E9C94E1-A060-4BF4-B02E-07963E52B6A4}"/>
    <dgm:cxn modelId="{3E2B0A6D-C1C1-4080-B122-5E3D8097F05A}" srcId="{774888D2-2120-438A-A0E7-5A76579FFAAA}" destId="{063A095D-F2CF-4E04-B556-DEF456F29443}" srcOrd="0" destOrd="0" parTransId="{C745E825-622F-4918-BA89-DDA7AF9CD8AD}" sibTransId="{5FA70655-C721-4A5D-9D4E-D9486C10855A}"/>
    <dgm:cxn modelId="{FF39B371-63B2-4E30-8AC1-22756FDBCB40}" type="presOf" srcId="{A7562FA4-17A6-48B5-9E43-3BB4FFD213C0}" destId="{FFC1725D-F078-490B-9C71-1ADA5E40F68E}" srcOrd="0" destOrd="0" presId="urn:microsoft.com/office/officeart/2005/8/layout/cycle2"/>
    <dgm:cxn modelId="{CAAE6153-FD21-49E0-A62E-93D0A7AE34D6}" type="presOf" srcId="{2FF01F75-F083-4000-8594-0EC4E5787614}" destId="{ECA09D7D-4EB8-4DC1-BD0C-6B84255FF9C2}" srcOrd="0" destOrd="0" presId="urn:microsoft.com/office/officeart/2005/8/layout/cycle2"/>
    <dgm:cxn modelId="{EA73417B-7DAB-467C-A0C2-965B4E03B971}" type="presOf" srcId="{CD03DD66-FECB-4333-8B8E-380F3F6834BA}" destId="{F11A22F2-9643-4926-86C9-9AC4CD12E27C}" srcOrd="0" destOrd="0" presId="urn:microsoft.com/office/officeart/2005/8/layout/cycle2"/>
    <dgm:cxn modelId="{06B92A7F-F55A-4957-9E8E-64A51430963E}" type="presOf" srcId="{4E9C94E1-A060-4BF4-B02E-07963E52B6A4}" destId="{591380F8-C1FB-4A3F-B7BF-E0B7C06A9B1D}" srcOrd="0" destOrd="0" presId="urn:microsoft.com/office/officeart/2005/8/layout/cycle2"/>
    <dgm:cxn modelId="{CEFB9B80-7B64-40EB-9781-860D67CB4D61}" type="presOf" srcId="{5FA70655-C721-4A5D-9D4E-D9486C10855A}" destId="{181628AA-9E1F-431B-A41B-D4E0E2014082}" srcOrd="0" destOrd="0" presId="urn:microsoft.com/office/officeart/2005/8/layout/cycle2"/>
    <dgm:cxn modelId="{DDD2979F-6ABD-436D-B838-F6AE238002B8}" srcId="{774888D2-2120-438A-A0E7-5A76579FFAAA}" destId="{8BFBBDEF-69E4-434E-872A-48BA500BA094}" srcOrd="3" destOrd="0" parTransId="{53D41FDF-5C21-4346-801F-EC942B380B34}" sibTransId="{A7562FA4-17A6-48B5-9E43-3BB4FFD213C0}"/>
    <dgm:cxn modelId="{ADA0A2A2-DCED-416B-A88D-BCBD3A792C98}" srcId="{774888D2-2120-438A-A0E7-5A76579FFAAA}" destId="{2FF01F75-F083-4000-8594-0EC4E5787614}" srcOrd="2" destOrd="0" parTransId="{9C3215E9-3891-44D2-BAEF-E841B5985445}" sibTransId="{BB512719-6933-425A-AF84-9D70B6F5FB69}"/>
    <dgm:cxn modelId="{A96FB8F7-EB36-4ECE-B8E3-D49520520796}" type="presOf" srcId="{774888D2-2120-438A-A0E7-5A76579FFAAA}" destId="{A6D8AB2A-A5C7-4C61-B5CB-065A89B19D9D}" srcOrd="0" destOrd="0" presId="urn:microsoft.com/office/officeart/2005/8/layout/cycle2"/>
    <dgm:cxn modelId="{72A960F9-AF38-42DF-8FC7-92B7A1395527}" type="presOf" srcId="{063A095D-F2CF-4E04-B556-DEF456F29443}" destId="{22783765-E89D-48BF-9524-90DD20D50CFD}" srcOrd="0" destOrd="0" presId="urn:microsoft.com/office/officeart/2005/8/layout/cycle2"/>
    <dgm:cxn modelId="{90B6A3FF-22C2-4DEA-9F9D-BE4C27C07EDE}" type="presOf" srcId="{BB512719-6933-425A-AF84-9D70B6F5FB69}" destId="{BD340DBE-1DCF-47CF-A5E4-DA587EBEB82A}" srcOrd="0" destOrd="0" presId="urn:microsoft.com/office/officeart/2005/8/layout/cycle2"/>
    <dgm:cxn modelId="{1BD2D051-7146-4CC9-988B-D1A57B14D905}" type="presParOf" srcId="{A6D8AB2A-A5C7-4C61-B5CB-065A89B19D9D}" destId="{22783765-E89D-48BF-9524-90DD20D50CFD}" srcOrd="0" destOrd="0" presId="urn:microsoft.com/office/officeart/2005/8/layout/cycle2"/>
    <dgm:cxn modelId="{B680328E-33B5-4AE8-9A61-D37AD32AFD54}" type="presParOf" srcId="{A6D8AB2A-A5C7-4C61-B5CB-065A89B19D9D}" destId="{181628AA-9E1F-431B-A41B-D4E0E2014082}" srcOrd="1" destOrd="0" presId="urn:microsoft.com/office/officeart/2005/8/layout/cycle2"/>
    <dgm:cxn modelId="{44F2ED71-31C1-4E14-8FE7-634F87C256B8}" type="presParOf" srcId="{181628AA-9E1F-431B-A41B-D4E0E2014082}" destId="{78A62C6A-5DFD-4FB8-8AF2-E724C5D47D4C}" srcOrd="0" destOrd="0" presId="urn:microsoft.com/office/officeart/2005/8/layout/cycle2"/>
    <dgm:cxn modelId="{8B7EC14A-4945-4C00-8671-115BB1DF3F5D}" type="presParOf" srcId="{A6D8AB2A-A5C7-4C61-B5CB-065A89B19D9D}" destId="{F11A22F2-9643-4926-86C9-9AC4CD12E27C}" srcOrd="2" destOrd="0" presId="urn:microsoft.com/office/officeart/2005/8/layout/cycle2"/>
    <dgm:cxn modelId="{781E1D61-5385-4733-A05C-09812A95CF28}" type="presParOf" srcId="{A6D8AB2A-A5C7-4C61-B5CB-065A89B19D9D}" destId="{591380F8-C1FB-4A3F-B7BF-E0B7C06A9B1D}" srcOrd="3" destOrd="0" presId="urn:microsoft.com/office/officeart/2005/8/layout/cycle2"/>
    <dgm:cxn modelId="{56062F72-3694-4A34-BA2C-60E22ED1114C}" type="presParOf" srcId="{591380F8-C1FB-4A3F-B7BF-E0B7C06A9B1D}" destId="{B6D8E5EF-A594-4F94-A459-8FA98069AF33}" srcOrd="0" destOrd="0" presId="urn:microsoft.com/office/officeart/2005/8/layout/cycle2"/>
    <dgm:cxn modelId="{DD4256B0-61D7-4DA6-85D8-353FE8B9C145}" type="presParOf" srcId="{A6D8AB2A-A5C7-4C61-B5CB-065A89B19D9D}" destId="{ECA09D7D-4EB8-4DC1-BD0C-6B84255FF9C2}" srcOrd="4" destOrd="0" presId="urn:microsoft.com/office/officeart/2005/8/layout/cycle2"/>
    <dgm:cxn modelId="{C01B3293-5CE0-4D42-973D-30474571AAD7}" type="presParOf" srcId="{A6D8AB2A-A5C7-4C61-B5CB-065A89B19D9D}" destId="{BD340DBE-1DCF-47CF-A5E4-DA587EBEB82A}" srcOrd="5" destOrd="0" presId="urn:microsoft.com/office/officeart/2005/8/layout/cycle2"/>
    <dgm:cxn modelId="{8B6BA37B-B873-47A1-9F21-F3ADC9C48B31}" type="presParOf" srcId="{BD340DBE-1DCF-47CF-A5E4-DA587EBEB82A}" destId="{5930443C-5845-4EB6-AE98-6990CCC54739}" srcOrd="0" destOrd="0" presId="urn:microsoft.com/office/officeart/2005/8/layout/cycle2"/>
    <dgm:cxn modelId="{ABEF4679-CC2C-4EAA-9DD8-21FA378B6F8A}" type="presParOf" srcId="{A6D8AB2A-A5C7-4C61-B5CB-065A89B19D9D}" destId="{ECDFCBB9-F02B-4D03-8733-A7DF996D0E5B}" srcOrd="6" destOrd="0" presId="urn:microsoft.com/office/officeart/2005/8/layout/cycle2"/>
    <dgm:cxn modelId="{AD4821C7-D266-40EB-B296-FB96E6DFCC9F}" type="presParOf" srcId="{A6D8AB2A-A5C7-4C61-B5CB-065A89B19D9D}" destId="{FFC1725D-F078-490B-9C71-1ADA5E40F68E}" srcOrd="7" destOrd="0" presId="urn:microsoft.com/office/officeart/2005/8/layout/cycle2"/>
    <dgm:cxn modelId="{0891CA91-564C-4AFB-9EBE-8A1CADB87F9A}" type="presParOf" srcId="{FFC1725D-F078-490B-9C71-1ADA5E40F68E}" destId="{007AE6D4-6F72-4DF5-B025-594565BCC7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83765-E89D-48BF-9524-90DD20D50CFD}">
      <dsp:nvSpPr>
        <dsp:cNvPr id="0" name=""/>
        <dsp:cNvSpPr/>
      </dsp:nvSpPr>
      <dsp:spPr>
        <a:xfrm>
          <a:off x="3060758" y="0"/>
          <a:ext cx="1942703" cy="194270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345260" y="284502"/>
        <a:ext cx="1373699" cy="1373699"/>
      </dsp:txXfrm>
    </dsp:sp>
    <dsp:sp modelId="{181628AA-9E1F-431B-A41B-D4E0E2014082}">
      <dsp:nvSpPr>
        <dsp:cNvPr id="0" name=""/>
        <dsp:cNvSpPr/>
      </dsp:nvSpPr>
      <dsp:spPr>
        <a:xfrm rot="19049873" flipH="1">
          <a:off x="5402306" y="1364375"/>
          <a:ext cx="553465" cy="3181155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5546532" y="1944517"/>
        <a:ext cx="387426" cy="1908693"/>
      </dsp:txXfrm>
    </dsp:sp>
    <dsp:sp modelId="{F11A22F2-9643-4926-86C9-9AC4CD12E27C}">
      <dsp:nvSpPr>
        <dsp:cNvPr id="0" name=""/>
        <dsp:cNvSpPr/>
      </dsp:nvSpPr>
      <dsp:spPr>
        <a:xfrm>
          <a:off x="6110312" y="4068590"/>
          <a:ext cx="1942703" cy="1942703"/>
        </a:xfrm>
        <a:prstGeom prst="ellipse">
          <a:avLst/>
        </a:prstGeom>
        <a:solidFill>
          <a:srgbClr val="FDADDB"/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6394814" y="4353092"/>
        <a:ext cx="1373699" cy="1373699"/>
      </dsp:txXfrm>
    </dsp:sp>
    <dsp:sp modelId="{591380F8-C1FB-4A3F-B7BF-E0B7C06A9B1D}">
      <dsp:nvSpPr>
        <dsp:cNvPr id="0" name=""/>
        <dsp:cNvSpPr/>
      </dsp:nvSpPr>
      <dsp:spPr>
        <a:xfrm rot="17627193">
          <a:off x="5211841" y="3713789"/>
          <a:ext cx="619468" cy="1383250"/>
        </a:xfrm>
        <a:prstGeom prst="down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0" kern="1200"/>
        </a:p>
      </dsp:txBody>
      <dsp:txXfrm rot="10800000">
        <a:off x="5267284" y="4075466"/>
        <a:ext cx="433628" cy="829950"/>
      </dsp:txXfrm>
    </dsp:sp>
    <dsp:sp modelId="{ECA09D7D-4EB8-4DC1-BD0C-6B84255FF9C2}">
      <dsp:nvSpPr>
        <dsp:cNvPr id="0" name=""/>
        <dsp:cNvSpPr/>
      </dsp:nvSpPr>
      <dsp:spPr>
        <a:xfrm>
          <a:off x="3009375" y="2848753"/>
          <a:ext cx="1942703" cy="194270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293877" y="3133255"/>
        <a:ext cx="1373699" cy="1373699"/>
      </dsp:txXfrm>
    </dsp:sp>
    <dsp:sp modelId="{BD340DBE-1DCF-47CF-A5E4-DA587EBEB82A}">
      <dsp:nvSpPr>
        <dsp:cNvPr id="0" name=""/>
        <dsp:cNvSpPr/>
      </dsp:nvSpPr>
      <dsp:spPr>
        <a:xfrm rot="14325262">
          <a:off x="2247357" y="3992480"/>
          <a:ext cx="552206" cy="1260005"/>
        </a:xfrm>
        <a:prstGeom prst="up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4600" kern="1200"/>
        </a:p>
      </dsp:txBody>
      <dsp:txXfrm rot="10800000">
        <a:off x="2373153" y="4315297"/>
        <a:ext cx="386544" cy="756003"/>
      </dsp:txXfrm>
    </dsp:sp>
    <dsp:sp modelId="{ECDFCBB9-F02B-4D03-8733-A7DF996D0E5B}">
      <dsp:nvSpPr>
        <dsp:cNvPr id="0" name=""/>
        <dsp:cNvSpPr/>
      </dsp:nvSpPr>
      <dsp:spPr>
        <a:xfrm>
          <a:off x="0" y="4068611"/>
          <a:ext cx="1942703" cy="194270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284502" y="4353113"/>
        <a:ext cx="1373699" cy="1373699"/>
      </dsp:txXfrm>
    </dsp:sp>
    <dsp:sp modelId="{FFC1725D-F078-490B-9C71-1ADA5E40F68E}">
      <dsp:nvSpPr>
        <dsp:cNvPr id="0" name=""/>
        <dsp:cNvSpPr/>
      </dsp:nvSpPr>
      <dsp:spPr>
        <a:xfrm rot="2411854">
          <a:off x="2098170" y="1338982"/>
          <a:ext cx="517239" cy="3165780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2116494" y="1922062"/>
        <a:ext cx="362067" cy="1899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0.0097</cdr:x>
      <cdr:y>0.01689</cdr:y>
    </cdr:from>
    <cdr:to>
      <cdr:x>0.15227</cdr:x>
      <cdr:y>0.09944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513" y="47848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0.03684</cdr:y>
    </cdr:from>
    <cdr:to>
      <cdr:x>0.12606</cdr:x>
      <cdr:y>0.11569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5826642" y="109281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0.00737</cdr:x>
      <cdr:y>0.0269</cdr:y>
    </cdr:from>
    <cdr:to>
      <cdr:x>0.08352</cdr:x>
      <cdr:y>0.11151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9375" y="74360"/>
          <a:ext cx="819841" cy="2339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E01AF-06A1-4D0D-B3CC-09BD93AEE893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68106-8BB1-467A-8DBB-99132F39345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336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31F3-5066-4602-94B7-6534F3C0C715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E3A72-9B75-45F9-A5FB-0355315B3F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12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4523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093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331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288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บริโภค </a:t>
            </a:r>
            <a:r>
              <a:rPr lang="en-US" dirty="0"/>
              <a:t>37.38 </a:t>
            </a:r>
            <a:r>
              <a:rPr lang="th-TH" dirty="0"/>
              <a:t>พลังงาน 38.16 ส่งออก 8.45 ไฟฟ้า 6.90 สต็อกคงเหลือ 9.11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B75D9-37F0-44BD-9F94-BBBC0D8EFB37}" type="slidenum">
              <a:rPr lang="th-TH" smtClean="0"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478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933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706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41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13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420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ถ้าข้อมูลอนุกรมเวลานั้นมีแนวโน้ม ข้อมูลอนุกรมเวลาดังกล่าวจะมีค่าเฉลี่ยที่เปลี่ยนไปเรื่อยๆ จึงเป็นข้อมูลที่ไม่มีความนิ่ง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โดยปกติข้อมูลอนุกรมเวลาทางเศรษฐศาสตร์ เช่น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GDP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CPI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ราคาสินค้าโภคภัณฑ์และสินค้าเกษตร 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Myers, 1994)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</a:p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หากข้อมูลอนุกรมเวลาที่ค่าของมัน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level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มีความนิ่งเราจะเรียกว่าข้อมูลมีลำดับของความนิ่งที่ 0 หรือเขียนโดยย่อว่า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</a:t>
            </a: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(Integration of order zero)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ถ้าข้อมูลที่ถูกแปลงให้อยู่ในรูปแบบผลต่างที่หนึ่ง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first difference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 เราะจะเรียกว่าข้อมูลมีลำดับของความนิ่งที่ 1 หรือ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I(1)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669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690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004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431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44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053-00DA-46C4-9329-6B1A0D136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C2937-EA67-48B0-92FB-9681A1763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7F691-A8EC-4E7A-B488-D93C83B7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F5C3D-8BF2-454E-9FCC-4756F1A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13E4-8675-4FD5-9CBE-CAF3A267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17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10A2-8CF0-4DD2-ADC8-E09CEF4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459C-2439-4031-AE34-35DBAE52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F642-6CEF-4077-8A39-10072EA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5D0B-9E42-446B-B472-1BFA559B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1C231-1A58-4B5F-BE59-E299DBDA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10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E08F-A6B8-415A-AA2C-9B8E753CC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0B46F-B2FC-448F-B022-205FEB9A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3DAC-C33A-4EA5-8882-40F533F3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2E86-B47A-4048-ACBF-CC7A9B2E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D214-119A-4EA4-84B8-065AE346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491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9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5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6" indent="0" algn="ctr">
              <a:buNone/>
              <a:defRPr sz="1600"/>
            </a:lvl2pPr>
            <a:lvl3pPr marL="914411" indent="0" algn="ctr">
              <a:buNone/>
              <a:defRPr sz="16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3" y="1341258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5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374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922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5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9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211060"/>
            <a:ext cx="2112265" cy="228600"/>
          </a:xfrm>
        </p:spPr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516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615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9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9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198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646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8857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30" y="237744"/>
            <a:ext cx="8531353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th-T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6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662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C49-895B-444B-A359-9F6282C1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23E0-7DA7-4F3C-83F1-28578FC8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82E4E-F850-49BB-B57F-BAFB4CC4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AAB95-7D68-470D-9830-56E5D56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8AD7-F465-44B3-B4B1-A46DE850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002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1" y="237744"/>
            <a:ext cx="8531353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11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9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439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9446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1" y="762000"/>
            <a:ext cx="2362201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24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1A22-AED4-4896-903C-F04EC942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59F56-D8D8-4FA3-932F-79A97EE46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E416-E7D0-488D-8398-3C0C31C1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8C3AE-F854-4473-8B35-00CAA4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914C-56FB-4ECD-A8D7-495BB1E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22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712-1526-4FB4-AD19-DA077ED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AFB2-5ED0-4D1E-940E-C7A2F4442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B5591-004D-4F76-B2EF-0444948C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0D13B-9BC3-41FB-929E-D3FC7C28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D3FD6-8B2A-4338-B48D-E3182DFC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AAA5-52D1-4F71-9BFF-CADA70E7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3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6908-4DA5-4726-816E-9590963B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455D-27F8-4EDD-9D3D-189769A6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35828-D0EC-4C59-ACE2-34E6370A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1A4B3-657C-4CBC-9ABA-C701CCC01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1B040-CA43-4F4E-8DAF-9BE8EFAAC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61FC0-8176-48F5-B851-1136D2DD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1679D-C8EC-4BCC-9C29-A96783CA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333D8-5752-451D-973A-CE5BA59F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688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7550-8BBF-44F5-BDF0-78FC1EB9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3FB5C-5836-4EE9-A2DC-E2FA328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F99C8-1290-4C96-B267-C8C57FE8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5898B-7D82-48B5-8206-48C2129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33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F22B9-A40C-48DD-B7BD-EA3BB971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54BF4-B3A1-4ECB-AC0D-C428CAE1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49A54-FE6C-4EC4-B4EF-56FA8C8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79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24F-26DE-4A52-8290-74BE6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F38F-FC4A-4C70-982C-3C44521A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16691-5E26-4016-AEAE-0BBACC0B7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BA2E-281C-4DC3-96A3-EAFAEE43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E0C8A-A05B-4E6D-B283-0B45D224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2B18A-EEAA-449C-AE81-1F45884C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895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5318-29B6-4C19-B026-077686FC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AD3F0-FA75-4385-A513-12EF44386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BC782-5DD4-4065-832E-E0F2379EB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F21C1-1DE7-4995-8317-58C0BAF3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C888-B655-4E54-8667-43F2176F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6AFEB-8B3D-4BF7-90D9-2EE996E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164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25CAF-BCC7-495F-944C-0FF1A9B9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77615-267F-425A-A227-681B3C35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7708A-E4D2-4773-8BC6-C12CBA674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9B2E1-1828-4E51-B72B-A12CB68C4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709E-6C75-4BAA-B6C2-E6C0BE397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55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9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3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1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316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2" indent="-182882" algn="l" defTabSz="914411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52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7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8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1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saaa.org/kc/cropbiotechupdate/article/default.asp?ID=17929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flickr.com/photos/cimmyt/5433664321" TargetMode="Externa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6.png"/><Relationship Id="rId18" Type="http://schemas.openxmlformats.org/officeDocument/2006/relationships/image" Target="../media/image4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17" Type="http://schemas.microsoft.com/office/2007/relationships/hdphoto" Target="../media/hdphoto11.wdp"/><Relationship Id="rId2" Type="http://schemas.openxmlformats.org/officeDocument/2006/relationships/diagramData" Target="../diagrams/data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0.png"/><Relationship Id="rId10" Type="http://schemas.microsoft.com/office/2007/relationships/hdphoto" Target="../media/hdphoto10.wdp"/><Relationship Id="rId19" Type="http://schemas.microsoft.com/office/2007/relationships/hdphoto" Target="../media/hdphoto1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9.png"/><Relationship Id="rId14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0.wdp"/><Relationship Id="rId18" Type="http://schemas.microsoft.com/office/2007/relationships/hdphoto" Target="../media/hdphoto12.wdp"/><Relationship Id="rId3" Type="http://schemas.microsoft.com/office/2007/relationships/hdphoto" Target="../media/hdphoto2.wdp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14.wdp"/><Relationship Id="rId5" Type="http://schemas.microsoft.com/office/2007/relationships/hdphoto" Target="../media/hdphoto5.wdp"/><Relationship Id="rId1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microsoft.com/office/2007/relationships/hdphoto" Target="../media/hdphoto13.wdp"/><Relationship Id="rId1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9.wdp"/><Relationship Id="rId5" Type="http://schemas.openxmlformats.org/officeDocument/2006/relationships/image" Target="../media/image33.png"/><Relationship Id="rId15" Type="http://schemas.microsoft.com/office/2007/relationships/hdphoto" Target="../media/hdphoto12.wdp"/><Relationship Id="rId10" Type="http://schemas.openxmlformats.org/officeDocument/2006/relationships/image" Target="../media/image38.png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microsoft.com/office/2007/relationships/hdphoto" Target="../media/hdphoto17.wdp"/><Relationship Id="rId5" Type="http://schemas.openxmlformats.org/officeDocument/2006/relationships/image" Target="../media/image48.png"/><Relationship Id="rId4" Type="http://schemas.microsoft.com/office/2007/relationships/hdphoto" Target="../media/hdphoto16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microsoft.com/office/2007/relationships/hdphoto" Target="../media/hdphoto21.wdp"/><Relationship Id="rId12" Type="http://schemas.microsoft.com/office/2007/relationships/hdphoto" Target="../media/hdphoto1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microsoft.com/office/2007/relationships/hdphoto" Target="../media/hdphoto20.wdp"/><Relationship Id="rId10" Type="http://schemas.microsoft.com/office/2007/relationships/hdphoto" Target="../media/hdphoto13.wdp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microsoft.com/office/2007/relationships/hdphoto" Target="../media/hdphoto2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6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70.png"/><Relationship Id="rId21" Type="http://schemas.openxmlformats.org/officeDocument/2006/relationships/image" Target="../media/image82.gif"/><Relationship Id="rId7" Type="http://schemas.openxmlformats.org/officeDocument/2006/relationships/image" Target="../media/image72.png"/><Relationship Id="rId12" Type="http://schemas.microsoft.com/office/2007/relationships/hdphoto" Target="../media/hdphoto27.wdp"/><Relationship Id="rId17" Type="http://schemas.openxmlformats.org/officeDocument/2006/relationships/image" Target="../media/image79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gif"/><Relationship Id="rId20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74.png"/><Relationship Id="rId24" Type="http://schemas.openxmlformats.org/officeDocument/2006/relationships/image" Target="../media/image85.gif"/><Relationship Id="rId5" Type="http://schemas.openxmlformats.org/officeDocument/2006/relationships/image" Target="../media/image71.png"/><Relationship Id="rId15" Type="http://schemas.openxmlformats.org/officeDocument/2006/relationships/image" Target="../media/image77.gif"/><Relationship Id="rId23" Type="http://schemas.openxmlformats.org/officeDocument/2006/relationships/image" Target="../media/image84.gif"/><Relationship Id="rId10" Type="http://schemas.microsoft.com/office/2007/relationships/hdphoto" Target="../media/hdphoto26.wdp"/><Relationship Id="rId19" Type="http://schemas.microsoft.com/office/2007/relationships/hdphoto" Target="../media/hdphoto28.wdp"/><Relationship Id="rId4" Type="http://schemas.microsoft.com/office/2007/relationships/hdphoto" Target="../media/hdphoto23.wdp"/><Relationship Id="rId9" Type="http://schemas.openxmlformats.org/officeDocument/2006/relationships/image" Target="../media/image73.png"/><Relationship Id="rId14" Type="http://schemas.openxmlformats.org/officeDocument/2006/relationships/image" Target="../media/image76.gif"/><Relationship Id="rId22" Type="http://schemas.openxmlformats.org/officeDocument/2006/relationships/image" Target="../media/image83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8.gif"/><Relationship Id="rId7" Type="http://schemas.openxmlformats.org/officeDocument/2006/relationships/image" Target="../media/image92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101.png"/><Relationship Id="rId4" Type="http://schemas.microsoft.com/office/2007/relationships/hdphoto" Target="../media/hdphoto30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jpe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12" Type="http://schemas.openxmlformats.org/officeDocument/2006/relationships/image" Target="../media/image119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0" Type="http://schemas.openxmlformats.org/officeDocument/2006/relationships/image" Target="../media/image117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Relationship Id="rId14" Type="http://schemas.openxmlformats.org/officeDocument/2006/relationships/image" Target="../media/image121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B207-AF3A-44E8-AA64-4507B9C6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76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การส่งผ่านราคาสินค้าเกษตรที่สำคัญ ปี 2563</a:t>
            </a:r>
            <a:br>
              <a:rPr lang="en-US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</a:br>
            <a:endParaRPr lang="en-US" sz="44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8493-B4FC-4E04-B514-296BEC69B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66" y="2983218"/>
            <a:ext cx="4074268" cy="180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สำนักวิจัยเศรษฐกิจการเกษตร</a:t>
            </a:r>
          </a:p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สำนักงานเศรษฐกิจการเกษตร</a:t>
            </a:r>
          </a:p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20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18673" y="1322317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ค่าสังเกต) โดยแปลงข้อมูลด้วยวิธี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Natural Logarithm</a:t>
            </a: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endParaRPr lang="th-TH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1018673" y="188209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/>
        </p:nvGraphicFramePr>
        <p:xfrm>
          <a:off x="1175084" y="2842755"/>
          <a:ext cx="9998243" cy="26860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191958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473536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คำอธิบาย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หน่วย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1. ราคาเกษตรกรขายได้ ณ ไร่นา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บาท/ตัน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สำนักงานเศรษฐกิจการเกษตร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2. ราคาขายส่งข้าวสาร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บาท/ตัน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กรมการค้าภายใน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3. ราคาส่งออกข้าว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/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สภาอุตสาหกรรมแห่งประเทศไทย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8844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ความเคลื่อนไหวราคาเกษตรกร ราคาส่งออกสับปะรด และน้ำสับปะรด ตั้งแต่ปี 2550</a:t>
            </a:r>
          </a:p>
        </p:txBody>
      </p:sp>
      <p:graphicFrame>
        <p:nvGraphicFramePr>
          <p:cNvPr id="10" name="แผนภูมิ 9"/>
          <p:cNvGraphicFramePr/>
          <p:nvPr/>
        </p:nvGraphicFramePr>
        <p:xfrm>
          <a:off x="359229" y="1003751"/>
          <a:ext cx="11544300" cy="5201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2268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164589" y="237594"/>
            <a:ext cx="5345561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Unit Root Test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ADF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7691" y="799117"/>
            <a:ext cx="51424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ข้อมูลไม่มีความนิ่ง (มี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Unit root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) ที่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 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Level</a:t>
            </a: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3333FF"/>
              </a:solidFill>
              <a:effectLst/>
              <a:latin typeface="TH SarabunPSK" pitchFamily="34" charset="-34"/>
              <a:cs typeface="TH SarabunPSK" pitchFamily="34" charset="-3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มีความนิ่ง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(Stationary)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ที่ระดับ </a:t>
            </a:r>
            <a:r>
              <a:rPr kumimoji="0" lang="en-US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I(1)</a:t>
            </a:r>
            <a:endParaRPr kumimoji="0" lang="th-TH" sz="2000" b="1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5" name="ตาราง 14"/>
          <p:cNvGraphicFramePr>
            <a:graphicFrameLocks noGrp="1"/>
          </p:cNvGraphicFramePr>
          <p:nvPr/>
        </p:nvGraphicFramePr>
        <p:xfrm>
          <a:off x="178130" y="1539035"/>
          <a:ext cx="5510151" cy="2980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5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(I=1)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Variables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Conclusion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lnPF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-15.285***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-8.877***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[2]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-8.843***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[2]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-9.047***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9.031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[1]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990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[1]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lnPex_200820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-14.034***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-15.263***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-15.319***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lnPex_200949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-15.050***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-13.998***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-14.065***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critical values: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1% level ***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-2.580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-3.473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-4.018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5% level 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-1.942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-2.880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-3.439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สี่เหลี่ยมผืนผ้า 15"/>
          <p:cNvSpPr/>
          <p:nvPr/>
        </p:nvSpPr>
        <p:spPr>
          <a:xfrm>
            <a:off x="151292" y="6392875"/>
            <a:ext cx="5572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หมายเหตุ: **, *** ระดับนัยสำคัญทางสถิติที่ 0.05 และ 0.01 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, [  ] </a:t>
            </a:r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ค่าย้อนหลัง (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Lags)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417952" y="228858"/>
            <a:ext cx="50773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การเลือกจำนวน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ย้อนหลัง จากแบบจำลอง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VAR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395604" y="794503"/>
            <a:ext cx="5099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ตัวแปรภายใน 4 ตัว</a:t>
            </a:r>
            <a:endParaRPr lang="en-US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ตัวแปรภายนอก 1 ตัว 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24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2" name="ตาราง 21"/>
          <p:cNvGraphicFramePr>
            <a:graphicFrameLocks noGrp="1"/>
          </p:cNvGraphicFramePr>
          <p:nvPr/>
        </p:nvGraphicFramePr>
        <p:xfrm>
          <a:off x="6412673" y="2039208"/>
          <a:ext cx="5213273" cy="2438400"/>
        </p:xfrm>
        <a:graphic>
          <a:graphicData uri="http://schemas.openxmlformats.org/drawingml/2006/table">
            <a:tbl>
              <a:tblPr/>
              <a:tblGrid>
                <a:gridCol w="514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Lag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LogL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FPE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AIC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SC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HQ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333.0895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NA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1.38e-07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-4.447155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-4.366149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-4.414243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787.1870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877.5127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3.70e-10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-10.36739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-9.962363*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-10.20283*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811.1739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45.05656*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3.32e-10*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-10.47532*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-9.746271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-10.17911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822.1966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20.10894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-10.40806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-9.354987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830.6421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14.95077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3.94e-10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-10.30597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-8.928876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-9.746462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842.3451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20.08492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4.20e-10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-10.24791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-8.546786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-9.556745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848.6696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10.51233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4.81e-10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-10.11716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-8.092013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-9.294345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854.5694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9.487572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-9.980668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-7.631501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-9.026207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864.6080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15.60057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6.08e-10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-9.900109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-7.226919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-8.813998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3" name="กลุ่ม 22"/>
          <p:cNvGrpSpPr/>
          <p:nvPr/>
        </p:nvGrpSpPr>
        <p:grpSpPr>
          <a:xfrm>
            <a:off x="7373109" y="4693933"/>
            <a:ext cx="3793474" cy="1442305"/>
            <a:chOff x="6947065" y="4872063"/>
            <a:chExt cx="3756380" cy="1442305"/>
          </a:xfrm>
        </p:grpSpPr>
        <p:sp>
          <p:nvSpPr>
            <p:cNvPr id="24" name="สี่เหลี่ยมผืนผ้า 23"/>
            <p:cNvSpPr/>
            <p:nvPr/>
          </p:nvSpPr>
          <p:spPr>
            <a:xfrm>
              <a:off x="6947065" y="5170580"/>
              <a:ext cx="3756380" cy="400110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เลือกค่าย้อนหลัง (</a:t>
              </a:r>
              <a:r>
                <a:rPr lang="en-US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Lags)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ด้วย </a:t>
              </a:r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FPE , AIC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ต่ำที่สุด</a:t>
              </a:r>
              <a:endParaRPr lang="th-TH" sz="2000" dirty="0">
                <a:solidFill>
                  <a:srgbClr val="00B050"/>
                </a:solidFill>
              </a:endParaRPr>
            </a:p>
          </p:txBody>
        </p:sp>
        <p:sp>
          <p:nvSpPr>
            <p:cNvPr id="25" name="ลูกศรลง 24"/>
            <p:cNvSpPr/>
            <p:nvPr/>
          </p:nvSpPr>
          <p:spPr>
            <a:xfrm>
              <a:off x="8640787" y="4872063"/>
              <a:ext cx="315232" cy="20459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ลูกศรลง 25"/>
            <p:cNvSpPr/>
            <p:nvPr/>
          </p:nvSpPr>
          <p:spPr>
            <a:xfrm>
              <a:off x="8617036" y="5593175"/>
              <a:ext cx="315232" cy="22021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5E4FC-1AF4-499A-86EC-5598C780DE7C}"/>
                </a:ext>
              </a:extLst>
            </p:cNvPr>
            <p:cNvSpPr txBox="1"/>
            <p:nvPr/>
          </p:nvSpPr>
          <p:spPr>
            <a:xfrm>
              <a:off x="7239314" y="5852703"/>
              <a:ext cx="3197612" cy="461665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spc="-7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VAR (Lag = 2)</a:t>
              </a:r>
            </a:p>
          </p:txBody>
        </p:sp>
      </p:grpSp>
      <p:sp>
        <p:nvSpPr>
          <p:cNvPr id="28" name="สี่เหลี่ยมผืนผ้า 27"/>
          <p:cNvSpPr/>
          <p:nvPr/>
        </p:nvSpPr>
        <p:spPr>
          <a:xfrm>
            <a:off x="6531427" y="2705922"/>
            <a:ext cx="5058887" cy="29556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9" name="กลุ่ม 28"/>
          <p:cNvGrpSpPr/>
          <p:nvPr/>
        </p:nvGrpSpPr>
        <p:grpSpPr>
          <a:xfrm>
            <a:off x="567587" y="4756400"/>
            <a:ext cx="5037566" cy="1369510"/>
            <a:chOff x="377582" y="4898904"/>
            <a:chExt cx="5310699" cy="1369510"/>
          </a:xfrm>
        </p:grpSpPr>
        <p:sp>
          <p:nvSpPr>
            <p:cNvPr id="17" name="สี่เหลี่ยมผืนผ้า 16"/>
            <p:cNvSpPr/>
            <p:nvPr/>
          </p:nvSpPr>
          <p:spPr>
            <a:xfrm>
              <a:off x="4750467" y="4898904"/>
              <a:ext cx="890313" cy="461665"/>
            </a:xfrm>
            <a:prstGeom prst="rect">
              <a:avLst/>
            </a:prstGeom>
            <a:ln>
              <a:solidFill>
                <a:srgbClr val="FF99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VAR</a:t>
              </a:r>
            </a:p>
          </p:txBody>
        </p:sp>
        <p:sp>
          <p:nvSpPr>
            <p:cNvPr id="18" name="สี่เหลี่ยมผืนผ้า 17"/>
            <p:cNvSpPr/>
            <p:nvPr/>
          </p:nvSpPr>
          <p:spPr>
            <a:xfrm>
              <a:off x="4679214" y="5806749"/>
              <a:ext cx="1009067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VECM</a:t>
              </a:r>
            </a:p>
          </p:txBody>
        </p:sp>
        <p:sp>
          <p:nvSpPr>
            <p:cNvPr id="19" name="ลูกศรลง 18"/>
            <p:cNvSpPr/>
            <p:nvPr/>
          </p:nvSpPr>
          <p:spPr>
            <a:xfrm>
              <a:off x="4982145" y="5415148"/>
              <a:ext cx="380637" cy="286963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ลูกศรลง 20"/>
            <p:cNvSpPr/>
            <p:nvPr/>
          </p:nvSpPr>
          <p:spPr>
            <a:xfrm rot="16200000">
              <a:off x="4193921" y="4964192"/>
              <a:ext cx="384043" cy="34407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77582" y="4929259"/>
              <a:ext cx="527507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th-TH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ข้อมูล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มีความนิ่ง </a:t>
              </a:r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(Stationary)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 </a:t>
              </a:r>
              <a:r>
                <a:rPr kumimoji="0" lang="th-TH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ที่ระดับ </a:t>
              </a:r>
              <a:r>
                <a:rPr kumimoji="0" lang="en-US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I(1)</a:t>
              </a:r>
              <a:endPara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42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ตาราง 19"/>
          <p:cNvGraphicFramePr>
            <a:graphicFrameLocks noGrp="1"/>
          </p:cNvGraphicFramePr>
          <p:nvPr/>
        </p:nvGraphicFramePr>
        <p:xfrm>
          <a:off x="665019" y="4059385"/>
          <a:ext cx="5508171" cy="2387248"/>
        </p:xfrm>
        <a:graphic>
          <a:graphicData uri="http://schemas.openxmlformats.org/drawingml/2006/table">
            <a:tbl>
              <a:tblPr/>
              <a:tblGrid>
                <a:gridCol w="78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116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Schwarz Criteria by Rank (rows) and Model (columns)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Data Trend: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Quadratic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Rank 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No. of 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-9.413285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-9.573638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-9.621021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-9.523794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-9.496263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-9.398585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-9.404839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-9.476406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-9.412003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-9.351684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-9.286411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-9.171468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-9.232296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-9.199460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-9.119359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-9.086531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-8.909728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ตัวยึดเนื้อหา 6"/>
          <p:cNvGraphicFramePr>
            <a:graphicFrameLocks noGrp="1"/>
          </p:cNvGraphicFramePr>
          <p:nvPr>
            <p:ph idx="1"/>
          </p:nvPr>
        </p:nvGraphicFramePr>
        <p:xfrm>
          <a:off x="593764" y="2117117"/>
          <a:ext cx="558140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Data Trend: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Quadratic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Type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Trace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Max-Eig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1543793" y="2343893"/>
            <a:ext cx="938151" cy="95744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427513" y="823325"/>
            <a:ext cx="4524497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หาจำนวนความสัมพันธ์ 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Number of </a:t>
            </a:r>
            <a:r>
              <a:rPr lang="en-US" sz="2200" b="1" dirty="0" err="1">
                <a:latin typeface="TH SarabunPSK" pitchFamily="34" charset="-34"/>
                <a:ea typeface="+mj-ea"/>
                <a:cs typeface="TH SarabunPSK" pitchFamily="34" charset="-34"/>
              </a:rPr>
              <a:t>Cointegration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        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1" name="ลูกศรลง 30"/>
          <p:cNvSpPr/>
          <p:nvPr/>
        </p:nvSpPr>
        <p:spPr>
          <a:xfrm rot="16200000">
            <a:off x="6163411" y="2453547"/>
            <a:ext cx="432048" cy="39748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1375571" y="5167023"/>
            <a:ext cx="20162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6751591" y="2125684"/>
            <a:ext cx="3829323" cy="127065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มีความสัมพันธ์ระยะยาว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=</a:t>
            </a:r>
          </a:p>
          <a:p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รูปแบบสมการที่เหมาะสม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 </a:t>
            </a:r>
            <a:r>
              <a:rPr lang="en-US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no intercept no trend</a:t>
            </a:r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70015" y="1364519"/>
            <a:ext cx="5498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ตัวแปรภายใน 4 ตัว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ตัวแปรภายนอก 1 ตัว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18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8759885" y="2421365"/>
            <a:ext cx="40588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sz="20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7" name="รูปร่าง 26"/>
          <p:cNvCxnSpPr>
            <a:endCxn id="25" idx="2"/>
          </p:cNvCxnSpPr>
          <p:nvPr/>
        </p:nvCxnSpPr>
        <p:spPr>
          <a:xfrm flipV="1">
            <a:off x="6175169" y="3396343"/>
            <a:ext cx="2491084" cy="1626919"/>
          </a:xfrm>
          <a:prstGeom prst="bentConnector2">
            <a:avLst/>
          </a:prstGeom>
          <a:ln w="3175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สี่เหลี่ยมผืนผ้า 29"/>
          <p:cNvSpPr/>
          <p:nvPr/>
        </p:nvSpPr>
        <p:spPr>
          <a:xfrm>
            <a:off x="6185576" y="5348709"/>
            <a:ext cx="3290933" cy="40011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พิจารณาค่า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SIC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เลือก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 </a:t>
            </a:r>
            <a:endParaRPr lang="th-TH" sz="2000" dirty="0">
              <a:solidFill>
                <a:srgbClr val="00B050"/>
              </a:solidFill>
            </a:endParaRPr>
          </a:p>
        </p:txBody>
      </p:sp>
      <p:sp>
        <p:nvSpPr>
          <p:cNvPr id="32" name="ชื่อเรื่อง 1"/>
          <p:cNvSpPr txBox="1">
            <a:spLocks/>
          </p:cNvSpPr>
          <p:nvPr/>
        </p:nvSpPr>
        <p:spPr>
          <a:xfrm>
            <a:off x="5248893" y="835200"/>
            <a:ext cx="5617029" cy="47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จากแบบจำลอง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VAR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(Lag = 2)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เงื่อนไข </a:t>
            </a:r>
            <a:r>
              <a:rPr lang="en-US" sz="2000" b="1" noProof="0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Summarize all 5 sets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4" name="ชื่อเรื่อง 1"/>
          <p:cNvSpPr txBox="1">
            <a:spLocks/>
          </p:cNvSpPr>
          <p:nvPr/>
        </p:nvSpPr>
        <p:spPr>
          <a:xfrm>
            <a:off x="486890" y="3578400"/>
            <a:ext cx="2244435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หารูปแบบความสัมพันธ์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6078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8" name="ตาราง 27"/>
          <p:cNvGraphicFramePr>
            <a:graphicFrameLocks noGrp="1"/>
          </p:cNvGraphicFramePr>
          <p:nvPr/>
        </p:nvGraphicFramePr>
        <p:xfrm>
          <a:off x="427511" y="906276"/>
          <a:ext cx="6495804" cy="4114800"/>
        </p:xfrm>
        <a:graphic>
          <a:graphicData uri="http://schemas.openxmlformats.org/drawingml/2006/table">
            <a:tbl>
              <a:tblPr/>
              <a:tblGrid>
                <a:gridCol w="15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Cointegrating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Eq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: 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LNPF(-1)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1.000000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-1.285945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(0.04031)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[-31.9006]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LNPEX_200820(-1)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-0.077637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(0.08303)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[-0.93503]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LNPEX_200949(-1)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0.229244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(0.08418)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[ 2.72339]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Error Correction: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D(LNPFAC)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D(LNPEX_200820)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D(LNPEX_200949)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0.017231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0.275168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-0.197928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-0.209723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(0.14274)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(0.12747)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(0.06076)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(0.07661)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[ 0.12071]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[ 2.15868]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[-3.25730]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[-2.73748]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8" name="ตาราง 17"/>
          <p:cNvGraphicFramePr>
            <a:graphicFrameLocks noGrp="1"/>
          </p:cNvGraphicFramePr>
          <p:nvPr/>
        </p:nvGraphicFramePr>
        <p:xfrm>
          <a:off x="3647044" y="1175657"/>
          <a:ext cx="8128000" cy="186800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9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77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ที่ระดับนัยสำคัญ 0.05</a:t>
                      </a:r>
                    </a:p>
                    <a:p>
                      <a:pPr lvl="0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) ราคาเกษตรกร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kumimoji="0" lang="en-US" sz="1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Pex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_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200949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มีความสัมพันธ์เชิงดุลยภาพในระยะยาว</a:t>
                      </a:r>
                      <a:endParaRPr kumimoji="0" lang="th-T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เปลี่ยนแปลงในทิศทางเดียวกัน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1.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28%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เปลี่ยนแปลงในทิศทางตรงข้าม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0.22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ลูกศรลง 19"/>
          <p:cNvSpPr/>
          <p:nvPr/>
        </p:nvSpPr>
        <p:spPr>
          <a:xfrm rot="16200000">
            <a:off x="7434077" y="2572301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ลง 20"/>
          <p:cNvSpPr/>
          <p:nvPr/>
        </p:nvSpPr>
        <p:spPr>
          <a:xfrm rot="16200000">
            <a:off x="7434077" y="1954783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ลง 21"/>
          <p:cNvSpPr/>
          <p:nvPr/>
        </p:nvSpPr>
        <p:spPr>
          <a:xfrm>
            <a:off x="4258440" y="4928260"/>
            <a:ext cx="349185" cy="3582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30" name="ตาราง 29"/>
          <p:cNvGraphicFramePr>
            <a:graphicFrameLocks noGrp="1"/>
          </p:cNvGraphicFramePr>
          <p:nvPr/>
        </p:nvGraphicFramePr>
        <p:xfrm>
          <a:off x="308758" y="5337629"/>
          <a:ext cx="8300851" cy="117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8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033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ราคาส่งออกสับปะรดกระป๋อง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27.51%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3.70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19.79%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5.25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20.97%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4.76 เดือน)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6176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456404" y="226849"/>
            <a:ext cx="11157664" cy="509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กลุ่ม 28"/>
          <p:cNvGrpSpPr/>
          <p:nvPr/>
        </p:nvGrpSpPr>
        <p:grpSpPr>
          <a:xfrm>
            <a:off x="529796" y="1029085"/>
            <a:ext cx="3579067" cy="3766521"/>
            <a:chOff x="161660" y="1468472"/>
            <a:chExt cx="3100587" cy="35218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703677" y="1468472"/>
              <a:ext cx="2229527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ราคาเกษตรกร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282768" y="2860964"/>
              <a:ext cx="1979479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ราคาหน้าโรงงาน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 flipV="1">
              <a:off x="2295201" y="1894218"/>
              <a:ext cx="0" cy="9660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1739865" y="2235438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61660" y="4616160"/>
              <a:ext cx="1361960" cy="37411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ราคาส่งออก</a:t>
              </a:r>
            </a:p>
          </p:txBody>
        </p:sp>
        <p:cxnSp>
          <p:nvCxnSpPr>
            <p:cNvPr id="13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>
              <a:off x="813766" y="1883116"/>
              <a:ext cx="1" cy="2753732"/>
            </a:xfrm>
            <a:prstGeom prst="straightConnector1">
              <a:avLst/>
            </a:prstGeom>
            <a:ln w="57150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284790" y="3607137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</p:grp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4310742" y="1125079"/>
            <a:ext cx="662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ราคารับซื้อหน้าโรงงาน  มีผลต่อ ราคาเกษตรกร 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ราคาเกษตรกร มีผลต่อ ราคาส่งออก </a:t>
            </a: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ราคาส่งออก ไม่มีผลต่อราคาเกษตรกรและราคารับซื้อหน้าโรงงาน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153890" y="3417295"/>
            <a:ext cx="62939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ราคาเกษตรกรเฉลี่ยทั้งประเทศ ราคารับซื้อหน้าโรงงานในพื้นที่เปลี่ยนแปลงเป็นรายวัน </a:t>
            </a: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ทำให้ไม่เห็นความสัมพันธ์และผลกระทบที่ชัดเจน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 รวมทั้งปัจจัยอื่นที่อาจส่งผลกระทบ  เช่น ปริมาณผลผลิต ราคาจำหน่ายในแต่ละประเทศ ปริมาณความต้องการในแต่ละช่วงเวลา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ข้อมูลราคาส่งออกใช้มูลค่าต่อหน่วย (มูลค่า/ปริมาณ) 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ขณะที่โรงงานแปรรูปส่วนใหญ่รับจ้างผลิตตามสัญญา มีการเก็บสินค้าคงคลังเพื่อรอจำหน่าย และการจำหน่ายผ่านตัวแทน ทำให้ราคาส่งออกไม่สะท้อนราคารับซื้อหน้าโรงงาน และราคาเกษตรกรที่แท้จริง</a:t>
            </a:r>
            <a:endParaRPr lang="th-TH" sz="1800" spc="-5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405607" y="3017959"/>
            <a:ext cx="157213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ข้อจำกัด</a:t>
            </a: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5114307" y="55984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ต้องคำนึงปัจจัยอื่นที่มีผลกระทบประกอบกัน</a:t>
            </a:r>
            <a:b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ไม่สามารถที่จะใช้ปัจจัยใดปัจจัยหนึ่งเพื่อการตัดสินใจได้ 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28" name="ลูกศรลง 27"/>
          <p:cNvSpPr/>
          <p:nvPr/>
        </p:nvSpPr>
        <p:spPr>
          <a:xfrm>
            <a:off x="8003969" y="5225143"/>
            <a:ext cx="546265" cy="33250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7416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44573" y="1445713"/>
            <a:ext cx="1132179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Font typeface="Wingdings" pitchFamily="2" charset="2"/>
              <a:buChar char="§"/>
            </a:pPr>
            <a:endParaRPr lang="th-TH" sz="2400" b="1" spc="-50" dirty="0"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การเปลี่ยนแปลงราคารับซื้อหน้าโรงงาน มีผลต่อราคาเกษตรกร </a:t>
            </a:r>
            <a:br>
              <a:rPr lang="th-TH" sz="2400" b="1" spc="-50" dirty="0"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โรงงานเป็นผู้กำหนดราคาและปริมาณรับซื้อ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การเปลี่ยนแปลงราคาเกษตรกรส่งผลต่อราคาส่งออก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ราคารับซื้อของตัวแทนจำหน่ายในตลาดต่างประเทศ ขึ้นกับปริมาณผลผลิต และราคารับซื้อในประเทศไทย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การเปลี่ยนแปลงราคาส่งออกไม่ส่งผลต่อราคาเกษตรกรและราคารับซื้อหน้าโรงงานในทันที แต่จะส่งผลในระยะยาว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ส่วนใหญ่เป็นรับจ้างแปรรูปตามสัญญาล่วงหน้า ผู้ประกอบการสามารถยอมรับส่วนต่างกำไรตามช่วงปริมาณผลผลิตออกสู่ตลาดได้สูง และสินค้าไทยมีคุณภาพเป็นที่ยอมรับ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7821" y="1025774"/>
            <a:ext cx="3129784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ความเชื่อมโยงสัมพันธ์กันของราคา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1323430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56319" y="922646"/>
            <a:ext cx="10855053" cy="186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การวิเคราะห์ความสัมพันธ์ของราคาครั้งต่อไป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 ต้องศึกษาปัจจัยอื่นที่มีผลกระทบเพิ่มเติม เพื่อประกอบการตัดสินใจ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นโยบายภาครัฐ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ด้านการตลาด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ควรศึกษาความต้องการของตลาด ปัจจัยการกำหนดราคารับซื้อสับปะรดกระป๋องและน้ำสับปะรดในแต่ละตลาด 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ด้านการผลิต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ควรพัฒนาแหล่งน้ำให้สามารถกระจายผลผลิตสม่ำเสมอ ส่งเสริมการวางแผนการผลิตและทำข้อตกลงซื้อขายร่วมกันในราคาที่ทุกฝ่ายยอมรับ</a:t>
            </a:r>
            <a:endParaRPr lang="th-TH" sz="2300" spc="-5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8865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9ECD-65F7-4D14-BF1D-57C9EA978846}"/>
              </a:ext>
            </a:extLst>
          </p:cNvPr>
          <p:cNvSpPr txBox="1"/>
          <p:nvPr/>
        </p:nvSpPr>
        <p:spPr>
          <a:xfrm>
            <a:off x="533091" y="603184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การนำไปใช้ประโยชน์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&gt;&gt;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121CC-0C50-4251-8EA8-C47B924F6A87}"/>
              </a:ext>
            </a:extLst>
          </p:cNvPr>
          <p:cNvSpPr txBox="1"/>
          <p:nvPr/>
        </p:nvSpPr>
        <p:spPr>
          <a:xfrm>
            <a:off x="773723" y="1859340"/>
            <a:ext cx="10044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ได้เครื่องมือในการวิเคราะห์การส่งผ่านราคาสินค้าเกษตรที่มีประสิทธิภาพ สามารถใช้ข้อมูลที่ได้จากการวิเคราะห์ ในการกำหนดนโยบายด้านการ</a:t>
            </a:r>
            <a:r>
              <a:rPr lang="th-TH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ผลิต และการตลาดได้อ</a:t>
            </a: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ย่างมีประสิทธิภาพ</a:t>
            </a:r>
          </a:p>
          <a:p>
            <a:endParaRPr lang="th-TH" dirty="0">
              <a:latin typeface="AngsanaUPC" panose="02020603050405020304" pitchFamily="18" charset="-34"/>
              <a:ea typeface="Calibri" panose="020F0502020204030204" pitchFamily="34" charset="0"/>
              <a:cs typeface="Angsana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นำความสัมพันธ์ของการส่งผ่านราคาที่ได้จากการศึกษาไปใช้ในแบบจำลองดุลยภาพเชิงโครงสร้าง (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Structural Equilibrium Model)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เพื่อใช้วิเคราะห์ผลกระทบของนโยบายหรือมาตรการของรัฐรวมถึงผลกระทบจากปัจจัยภายนอก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214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C8CA6-F2AE-421C-9E5A-71587A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0"/>
            <a:ext cx="9806619" cy="6406564"/>
          </a:xfrm>
          <a:prstGeom prst="rect">
            <a:avLst/>
          </a:prstGeom>
        </p:spPr>
      </p:pic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F349120D-9459-407C-A96E-DE491783A228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โครงสร้างตลาดข้าวหอมมะลิ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39E4A56-F85A-44C0-B51C-3F740E31CDF6}"/>
              </a:ext>
            </a:extLst>
          </p:cNvPr>
          <p:cNvSpPr txBox="1">
            <a:spLocks/>
          </p:cNvSpPr>
          <p:nvPr/>
        </p:nvSpPr>
        <p:spPr>
          <a:xfrm>
            <a:off x="10136741" y="5576632"/>
            <a:ext cx="1745418" cy="4613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ที่มา</a:t>
            </a:r>
            <a:r>
              <a:rPr lang="en-US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สศก.</a:t>
            </a:r>
            <a:endParaRPr lang="en-US" sz="1800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784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50CF30-B1A3-4BB7-963F-DE6234059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82"/>
            <a:ext cx="12192000" cy="6096000"/>
          </a:xfrm>
          <a:prstGeom prst="rect">
            <a:avLst/>
          </a:prstGeom>
        </p:spPr>
      </p:pic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CDB604E-0969-4377-8C55-7B517621175C}"/>
              </a:ext>
            </a:extLst>
          </p:cNvPr>
          <p:cNvSpPr txBox="1">
            <a:spLocks/>
          </p:cNvSpPr>
          <p:nvPr/>
        </p:nvSpPr>
        <p:spPr>
          <a:xfrm>
            <a:off x="256612" y="6308566"/>
            <a:ext cx="4802481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มีแนวโน้มและฤดูกาล แต่ไม่ชัดเจนมากนัก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ความเคลื่อนไหวของราคาข้าวหอมมะลิ 3 ตลาด ปี 2550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0810D196-6314-41E7-AFD7-042829AAE5DA}"/>
              </a:ext>
            </a:extLst>
          </p:cNvPr>
          <p:cNvSpPr txBox="1">
            <a:spLocks/>
          </p:cNvSpPr>
          <p:nvPr/>
        </p:nvSpPr>
        <p:spPr>
          <a:xfrm>
            <a:off x="5280836" y="6291771"/>
            <a:ext cx="6588076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ราคาเกษตรกรมีลักษณะการเปลี่ยนแปลงล่าช้ากว่าราคาส่งออกและขายส่ง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C45F042D-B4EC-4EC4-995C-5BDC9339D4BB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31EF2-28B6-4B53-AB73-88395AA93D74}"/>
              </a:ext>
            </a:extLst>
          </p:cNvPr>
          <p:cNvSpPr/>
          <p:nvPr/>
        </p:nvSpPr>
        <p:spPr>
          <a:xfrm>
            <a:off x="4825051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FE15CEBF-A53F-4F77-8551-51918B02C3C5}"/>
              </a:ext>
            </a:extLst>
          </p:cNvPr>
          <p:cNvSpPr txBox="1">
            <a:spLocks/>
          </p:cNvSpPr>
          <p:nvPr/>
        </p:nvSpPr>
        <p:spPr>
          <a:xfrm>
            <a:off x="5069210" y="5161715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5348B-88B9-429C-A0CF-200095DDD3D1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95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292"/>
              </p:ext>
            </p:extLst>
          </p:nvPr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I(0)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I(1)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217817" y="5124922"/>
            <a:ext cx="36631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มีความสัมพันธ์ระยะยาว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=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5119140" y="4694889"/>
            <a:ext cx="75772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</a:t>
            </a:r>
            <a:endParaRPr lang="th-TH" sz="7200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8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446776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056081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ไม่ส่งผลกระทบต่อราคาข้าวหอมมะลิทั้งสามตลาดอย่างมีนัยยะสำคัญ เนื่องจากข้าวหอมมะลิเป็นตลาดเฉพาะที่มีราคาสูงอยู่แล้ว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571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2275"/>
            <a:ext cx="12192000" cy="933450"/>
          </a:xfrm>
          <a:solidFill>
            <a:srgbClr val="008080">
              <a:alpha val="30196"/>
            </a:srgbClr>
          </a:solidFill>
        </p:spPr>
        <p:txBody>
          <a:bodyPr anchor="ctr">
            <a:normAutofit/>
          </a:bodyPr>
          <a:lstStyle/>
          <a:p>
            <a:r>
              <a:rPr lang="th-TH" sz="4800" dirty="0">
                <a:solidFill>
                  <a:srgbClr val="00808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ข้าวเจ้าขาว</a:t>
            </a:r>
          </a:p>
        </p:txBody>
      </p:sp>
    </p:spTree>
    <p:extLst>
      <p:ext uri="{BB962C8B-B14F-4D97-AF65-F5344CB8AC3E}">
        <p14:creationId xmlns:p14="http://schemas.microsoft.com/office/powerpoint/2010/main" val="161800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18673" y="1322317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ค่าสังเกต) โดยแปลงข้อมูลด้วยวิธี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Natural Logarithm</a:t>
            </a: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>
              <a:buNone/>
            </a:pP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endParaRPr lang="th-TH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1018673" y="188209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67578"/>
              </p:ext>
            </p:extLst>
          </p:nvPr>
        </p:nvGraphicFramePr>
        <p:xfrm>
          <a:off x="1175084" y="2842755"/>
          <a:ext cx="9998243" cy="26860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191958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473536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คำอธิบาย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หน่วย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1. ราคาเกษตรกรขายได้ ณ ไร่นา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บาท/ตัน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สำนักงานเศรษฐกิจการเกษตร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2. ราคาขายส่งข้าวสาร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บาท/ตัน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กรมการค้าภายใน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3. ราคาส่งออกข้าว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/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สภาอุตสาหกรรมแห่งประเทศไทย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5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19290B74-CDAA-48E7-9766-AC76D1312107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โครงสร้างตลาดข้าวเจ้าขาว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193E994-6DD0-469E-AB1D-55E058CEF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1" t="11410" r="4047" b="11092"/>
          <a:stretch/>
        </p:blipFill>
        <p:spPr>
          <a:xfrm>
            <a:off x="537028" y="130629"/>
            <a:ext cx="11181235" cy="5747658"/>
          </a:xfrm>
          <a:prstGeom prst="rect">
            <a:avLst/>
          </a:prstGeom>
        </p:spPr>
      </p:pic>
      <p:sp>
        <p:nvSpPr>
          <p:cNvPr id="97" name="ตัวแทนเนื้อหา 2">
            <a:extLst>
              <a:ext uri="{FF2B5EF4-FFF2-40B4-BE49-F238E27FC236}">
                <a16:creationId xmlns:a16="http://schemas.microsoft.com/office/drawing/2014/main" id="{FCB05E72-9CA5-474E-9E68-CC74491BB3EA}"/>
              </a:ext>
            </a:extLst>
          </p:cNvPr>
          <p:cNvSpPr txBox="1">
            <a:spLocks/>
          </p:cNvSpPr>
          <p:nvPr/>
        </p:nvSpPr>
        <p:spPr>
          <a:xfrm>
            <a:off x="10325427" y="5460517"/>
            <a:ext cx="1745418" cy="4613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ที่มา</a:t>
            </a:r>
            <a:r>
              <a:rPr lang="en-US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สศก.</a:t>
            </a:r>
            <a:endParaRPr lang="en-US" sz="1800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647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EC7D9E3-F09F-48DB-85E5-7A8ABE56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69"/>
            <a:ext cx="12186062" cy="6093031"/>
          </a:xfrm>
          <a:prstGeom prst="rect">
            <a:avLst/>
          </a:prstGeom>
        </p:spPr>
      </p:pic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B44C747A-3E5E-4762-BC9A-6A17A04ACE7F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ความเคลื่อนไหวของราคาข้าวเจ้าขาว 3 ตลาด ปี 2550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2D331733-8AB0-4EF5-9E38-35B07F514082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BAA98-2A33-418E-B044-E2C958B610CF}"/>
              </a:ext>
            </a:extLst>
          </p:cNvPr>
          <p:cNvSpPr/>
          <p:nvPr/>
        </p:nvSpPr>
        <p:spPr>
          <a:xfrm>
            <a:off x="4942098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CE5DE488-022B-4878-8B3A-15D6A9C5189E}"/>
              </a:ext>
            </a:extLst>
          </p:cNvPr>
          <p:cNvSpPr txBox="1">
            <a:spLocks/>
          </p:cNvSpPr>
          <p:nvPr/>
        </p:nvSpPr>
        <p:spPr>
          <a:xfrm>
            <a:off x="5299919" y="2119860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E81E0-C687-4189-92FC-4E8969EE1F44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12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31221"/>
              </p:ext>
            </p:extLst>
          </p:nvPr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I(0)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I(1)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578355" y="5124922"/>
            <a:ext cx="45272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ใช้การแบบจำลอง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VAR in Level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E9E8F4-52F8-4351-B4E3-22555ED51502}"/>
              </a:ext>
            </a:extLst>
          </p:cNvPr>
          <p:cNvSpPr txBox="1"/>
          <p:nvPr/>
        </p:nvSpPr>
        <p:spPr>
          <a:xfrm>
            <a:off x="10629778" y="2748963"/>
            <a:ext cx="1562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17E08-6CC1-4850-8929-41F052E37003}"/>
              </a:ext>
            </a:extLst>
          </p:cNvPr>
          <p:cNvSpPr txBox="1"/>
          <p:nvPr/>
        </p:nvSpPr>
        <p:spPr>
          <a:xfrm>
            <a:off x="10565443" y="4503289"/>
            <a:ext cx="1560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A4604-317F-4C3F-9F13-EB702530C45D}"/>
              </a:ext>
            </a:extLst>
          </p:cNvPr>
          <p:cNvSpPr txBox="1"/>
          <p:nvPr/>
        </p:nvSpPr>
        <p:spPr>
          <a:xfrm>
            <a:off x="10689268" y="6222084"/>
            <a:ext cx="117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83399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340" y="304799"/>
            <a:ext cx="4648200" cy="49212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ความสำคัญของการศึกษา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80" y="958850"/>
            <a:ext cx="6413120" cy="544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         </a:t>
            </a:r>
            <a:r>
              <a:rPr lang="th-TH" sz="2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ราคา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สินค้าเกษตรมีความผันผวนในช่วงเวลาหนึ่งๆ ขึ้นอยู่กับปัจจัยทั้งทางด้านอุปสงค์และอุปทาน ณ ช่วงเวลานั้นๆ สินค้าเกษตรแต่ละชนิดย่อมมีปัจจัยหลักที่ส่งผลต่อความผันผวนของราคาแตกต่างกัน ดังนั้น กลไกราคาจะทำงานได้อย่างมีประสิทธิภาพ ก็ต่อเมื่อเป็นตลาดแข่งขันสมบูรณ์ แต่ด้วยธรรมชาติของสินค้าเกษตรที่มีลักษณะเป็นฤดูกาล รวมถึงผู้ประกอบการ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/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พ่อค้าคนกลาง มักมีจำนวนน้อยกว่าเกษตรกรทำให้เกิดความกังวลเกี่ยวกับ 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“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อำนาจเหนือตลาด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”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ของผู้ประกอบการบางราย จากปัญหาดังกล่าวจึงนำมาสู่การวิเคราะห์ความเชื่อมโยงของราคาเพื่อหาความเชื่อมโยงของราคาสินค้าเกษตร</a:t>
            </a:r>
            <a:endParaRPr lang="th-TH" sz="2400" dirty="0">
              <a:latin typeface="AngsanaUPC" panose="02020603050405020304" pitchFamily="18" charset="-34"/>
              <a:ea typeface="Times New Roman" panose="02020603050405020304" pitchFamily="18" charset="0"/>
              <a:cs typeface="AngsanaUPC" panose="02020603050405020304" pitchFamily="18" charset="-34"/>
            </a:endParaRPr>
          </a:p>
          <a:p>
            <a:pPr algn="thaiDist"/>
            <a:r>
              <a:rPr lang="th-TH" sz="240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            การศึกษาครั้งนี้ศึกษาสินค้าเกษตร 8 ชนิด ได้แก่ ข้าว ข้าวโพดเลี้ยงสัตว์ มันสำปะหลัง ปาล์มน้ำมัน มะพร้าว ยางพารา สับปะรดโรงงาน และไข่ไก่ ซึ่งเป็นสินค้าเกษตรที่มีความสำคัญทั้งจำนวนครัวเรือนเกษตรกร </a:t>
            </a:r>
            <a:r>
              <a:rPr lang="th-TH" sz="2400" spc="-4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พื้นที่เพาะปลูก ปริมาณผลผลิต เป็นแหล่งวัตถุดิบในอุตสาหกรรมต่อเนื่อง และเป็นสินค้าส่งออกที่สำคัญของประเทศ </a:t>
            </a:r>
            <a:endParaRPr lang="en-US" sz="2400" spc="-40" dirty="0">
              <a:solidFill>
                <a:srgbClr val="00808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E97BBAE-8F9A-45D1-8F58-C6845CA74685}"/>
              </a:ext>
            </a:extLst>
          </p:cNvPr>
          <p:cNvSpPr txBox="1">
            <a:spLocks/>
          </p:cNvSpPr>
          <p:nvPr/>
        </p:nvSpPr>
        <p:spPr>
          <a:xfrm>
            <a:off x="7551352" y="1715010"/>
            <a:ext cx="2865497" cy="137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วัตถุประสงค์</a:t>
            </a:r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51667" r="73333" b="30333"/>
          <a:stretch/>
        </p:blipFill>
        <p:spPr>
          <a:xfrm>
            <a:off x="584580" y="55979"/>
            <a:ext cx="1104900" cy="904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E7BE5C-1FF1-4AAE-BB5A-A372D37682CA}"/>
              </a:ext>
            </a:extLst>
          </p:cNvPr>
          <p:cNvSpPr txBox="1"/>
          <p:nvPr/>
        </p:nvSpPr>
        <p:spPr>
          <a:xfrm>
            <a:off x="7551352" y="2951414"/>
            <a:ext cx="4259647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7030A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เพื่อศึกษาความสัมพันธ์และวิเคราะห์ความเชื่อมโยงของราคาสินค้าเกษตรและผลิตภัณฑ์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06" y="802204"/>
            <a:ext cx="1969407" cy="19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259175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ไม่ส่งผลกระทบต่อราคาส่งออก แต่ส่งผลกระทบต่อราคาขายส่งและราคาเกษตรกร เนื่องจากตลาดโลกมีการแข่งขันสูง และ ราคาจำนำมีราคาสูงกว่าตลาดโลก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841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364529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ข้อเสนอแนะเชิงนโยบาย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259175"/>
            <a:ext cx="1132179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ข้าวหอมมะลิ </a:t>
            </a:r>
            <a:r>
              <a:rPr lang="th-TH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เป็นข้าวคุณภาพสูง รัฐบาลและทุกภาคส่วนควรรักษาคุณภาพตลอดขั้นตอนการผลิตและขั้นตอน สร้างความน่าเชื่อถือด้านคุณภาพของข้าวหอมมะลิให้กับประเทศคู่ค้า</a:t>
            </a:r>
          </a:p>
          <a:p>
            <a:pPr marL="514350" indent="-514350">
              <a:buAutoNum type="arabicPeriod"/>
            </a:pPr>
            <a:endParaRPr lang="th-TH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นโยบายแทรงแซงตลาด </a:t>
            </a:r>
            <a:r>
              <a:rPr lang="th-TH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ไม่ส่งผลต่อราคาส่งออกทั้งข้าวหอมมะลิและข้าวเจ้าขาว เนื่องจากการแข่งขันในตลาดโลก แม้ว่าข้าวไทยคุณภาพสูงกว่าคู่แข่งด้วยปัจจัยด้านคุณภาพ แต่ผู้ส่งออกไม่สามารถกำหนดราคาได้มากกว่าประเทศคู่แข่งจนเกินไป การใช้นโยบายลักษณะไม่สามารถทำให้ราคาข้าวสูงขึ้นได้อย่างแท้จริง</a:t>
            </a:r>
          </a:p>
        </p:txBody>
      </p:sp>
    </p:spTree>
    <p:extLst>
      <p:ext uri="{BB962C8B-B14F-4D97-AF65-F5344CB8AC3E}">
        <p14:creationId xmlns:p14="http://schemas.microsoft.com/office/powerpoint/2010/main" val="34993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มันสำปะหลัง</a:t>
            </a:r>
          </a:p>
        </p:txBody>
      </p:sp>
    </p:spTree>
    <p:extLst>
      <p:ext uri="{BB962C8B-B14F-4D97-AF65-F5344CB8AC3E}">
        <p14:creationId xmlns:p14="http://schemas.microsoft.com/office/powerpoint/2010/main" val="24874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102" y="0"/>
            <a:ext cx="123971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8091" y="2567942"/>
            <a:ext cx="367284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มันเส้น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940466" y="1380374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940466" y="246266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21212"/>
              </p:ext>
            </p:extLst>
          </p:nvPr>
        </p:nvGraphicFramePr>
        <p:xfrm>
          <a:off x="1018671" y="2479427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78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413453-F9D4-44C7-87EB-4F601BA389D3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44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มันเส้น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C2B148C-A834-4A8F-849A-20612B3986FA}"/>
              </a:ext>
            </a:extLst>
          </p:cNvPr>
          <p:cNvGraphicFramePr>
            <a:graphicFrameLocks/>
          </p:cNvGraphicFramePr>
          <p:nvPr/>
        </p:nvGraphicFramePr>
        <p:xfrm>
          <a:off x="1534057" y="1416055"/>
          <a:ext cx="9400645" cy="4692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08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659" y="201729"/>
            <a:ext cx="7831138" cy="842962"/>
          </a:xfrm>
        </p:spPr>
        <p:txBody>
          <a:bodyPr>
            <a:normAutofit/>
          </a:bodyPr>
          <a:lstStyle/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29521"/>
              </p:ext>
            </p:extLst>
          </p:nvPr>
        </p:nvGraphicFramePr>
        <p:xfrm>
          <a:off x="642085" y="1199570"/>
          <a:ext cx="8823887" cy="23406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58781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1644621">
                  <a:extLst>
                    <a:ext uri="{9D8B030D-6E8A-4147-A177-3AD203B41FA5}">
                      <a16:colId xmlns:a16="http://schemas.microsoft.com/office/drawing/2014/main" val="3409876971"/>
                    </a:ext>
                  </a:extLst>
                </a:gridCol>
                <a:gridCol w="2047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3944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-9.08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215592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-10.66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2696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642085" y="3522085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F289AE-4244-4426-B9E0-1FF9308C2A3B}"/>
              </a:ext>
            </a:extLst>
          </p:cNvPr>
          <p:cNvSpPr txBox="1">
            <a:spLocks/>
          </p:cNvSpPr>
          <p:nvPr/>
        </p:nvSpPr>
        <p:spPr>
          <a:xfrm>
            <a:off x="474661" y="3814075"/>
            <a:ext cx="11386783" cy="768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การทดสอบความสัมพันธ์เชิงดุลยภาพระยะยาว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(Cointegration</a:t>
            </a:r>
            <a:r>
              <a:rPr lang="th-TH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) โดยวิธี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Johansen</a:t>
            </a:r>
            <a:r>
              <a:rPr lang="en-US" sz="2400" b="1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9268DE-9003-4F0E-8343-9F799A5F201E}"/>
              </a:ext>
            </a:extLst>
          </p:cNvPr>
          <p:cNvGraphicFramePr>
            <a:graphicFrameLocks noGrp="1"/>
          </p:cNvGraphicFramePr>
          <p:nvPr/>
        </p:nvGraphicFramePr>
        <p:xfrm>
          <a:off x="642085" y="4700788"/>
          <a:ext cx="8939798" cy="143510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731083">
                  <a:extLst>
                    <a:ext uri="{9D8B030D-6E8A-4147-A177-3AD203B41FA5}">
                      <a16:colId xmlns:a16="http://schemas.microsoft.com/office/drawing/2014/main" val="1768002663"/>
                    </a:ext>
                  </a:extLst>
                </a:gridCol>
                <a:gridCol w="14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</a:t>
                      </a:r>
                      <a:r>
                        <a:rPr lang="en-US" sz="2200" baseline="-250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Trace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Max-eigen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62387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None</a:t>
                      </a:r>
                      <a:r>
                        <a:rPr lang="en-US" sz="2200" baseline="300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**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(r=0)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47.4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24.2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36.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10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17.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21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1 (r&lt;=1)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11.3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12.32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6106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2 (r&lt;=2)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1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2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509112" y="529389"/>
          <a:ext cx="9207014" cy="23481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08372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150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352927"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มันเส้น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917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349.651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-4.561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-4.502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-4.537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07500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763.212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805.355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-9.884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-9.646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-9.787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8201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788.049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47.386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-10.093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-9.675*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08191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802.819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27.596*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0.000*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-10.169*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939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334028" y="147030"/>
            <a:ext cx="1335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  <a:endParaRPr lang="en-US" sz="6600" b="1" u="sng" dirty="0">
              <a:solidFill>
                <a:schemeClr val="accent1">
                  <a:lumMod val="50000"/>
                </a:schemeClr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2240" y="3870667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5435" y="3870668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5435" y="5953549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080" y="6002521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7080" y="4887477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5435" y="4912109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836128" y="4303237"/>
            <a:ext cx="2176529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21355" y="4013999"/>
            <a:ext cx="21762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23695" y="4155130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8224" y="5011574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782460" y="5333546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727856" y="519132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21101" y="6132035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95337" y="6389839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4664" y="627865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128337" y="257550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</a:t>
            </a:r>
            <a:r>
              <a:rPr lang="en-US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Granger Causality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en-US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299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4720" y="2621281"/>
            <a:ext cx="644652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แป้งมันสำปะหลัง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5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383" y="249526"/>
            <a:ext cx="2257923" cy="802106"/>
          </a:xfrm>
          <a:solidFill>
            <a:srgbClr val="FF999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วิธีการศึกษา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3299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1.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การเก็บรวบรวมข้อมูล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93306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2.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57726" y="2366213"/>
            <a:ext cx="0" cy="2468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7726" y="2919663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4925" y="2630905"/>
            <a:ext cx="5013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ข้อมูลทุติยภูมิ (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secondary data)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ประกอบด้วย ข้อมูลราคาสินค้าเกษตรที่ทำการศึกษา และราคาสินค้าที่เกี่ยวข้อง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1114924" y="4601434"/>
            <a:ext cx="5013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ข้อมูลปฐมภูมิ (</a:t>
            </a:r>
            <a:r>
              <a:rPr lang="en-US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primary data)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เป็นการสอบถาม สัมภาษณ์ ผู้ที่มีส่วนได้เสียหรือผู้เชี่ยวชาญด้านการผลิตและการตลาดของสินค้าที่ทำการศึกษา</a:t>
            </a:r>
            <a:endParaRPr lang="th-TH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7726" y="4845590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399" y="2823410"/>
            <a:ext cx="4924928" cy="39087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การวิเคราะห์ข้อมูลเชิงปริมาณด้วยแบบจำลองทางเศรษฐมิติ ได้แก่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Vector </a:t>
            </a:r>
            <a:r>
              <a:rPr lang="en-U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Autorregressive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(VAR)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Vector Error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Correction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(VECM)</a:t>
            </a:r>
          </a:p>
          <a:p>
            <a:endParaRPr lang="es-ES" sz="2400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การเลือกแบบจำลองระหว่าง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VAR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VECM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ขึ้นอยู่กับคุณสมบัติทางสถิติของข้อมูลราคาที่ใช้ในการศึกษาโดยขึ้นอยู่กับผลของการทดสอบ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stationary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cointegration </a:t>
            </a:r>
            <a:r>
              <a:rPr lang="es-ES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761747" y="2376710"/>
            <a:ext cx="0" cy="2834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65757" y="3100209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" idx="2"/>
          </p:cNvCxnSpPr>
          <p:nvPr/>
        </p:nvCxnSpPr>
        <p:spPr>
          <a:xfrm flipH="1">
            <a:off x="5464344" y="1051632"/>
            <a:ext cx="1" cy="365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78671" y="1412576"/>
            <a:ext cx="65953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80674" y="1417392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365959" y="1410245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736079" y="5207412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2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26691" y="1363764"/>
            <a:ext cx="10154654" cy="1313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414515" y="271665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 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44943"/>
              </p:ext>
            </p:extLst>
          </p:nvPr>
        </p:nvGraphicFramePr>
        <p:xfrm>
          <a:off x="1104897" y="2279570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31634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04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768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9E7417-92D3-4CE4-95B7-05D88F73646A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36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แป้งมันสำปะหลัง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388239-9A86-48C7-8C3F-031DC01F73D3}"/>
              </a:ext>
            </a:extLst>
          </p:cNvPr>
          <p:cNvGraphicFramePr>
            <a:graphicFrameLocks/>
          </p:cNvGraphicFramePr>
          <p:nvPr/>
        </p:nvGraphicFramePr>
        <p:xfrm>
          <a:off x="1435153" y="1281270"/>
          <a:ext cx="9321697" cy="470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2257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8086" y="-32658"/>
            <a:ext cx="4898744" cy="841375"/>
          </a:xfrm>
        </p:spPr>
        <p:txBody>
          <a:bodyPr>
            <a:noAutofit/>
          </a:bodyPr>
          <a:lstStyle/>
          <a:p>
            <a:r>
              <a:rPr lang="th-TH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74890"/>
              </p:ext>
            </p:extLst>
          </p:nvPr>
        </p:nvGraphicFramePr>
        <p:xfrm>
          <a:off x="554999" y="711195"/>
          <a:ext cx="10025916" cy="27350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30653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949635">
                  <a:extLst>
                    <a:ext uri="{9D8B030D-6E8A-4147-A177-3AD203B41FA5}">
                      <a16:colId xmlns:a16="http://schemas.microsoft.com/office/drawing/2014/main" val="1063560928"/>
                    </a:ext>
                  </a:extLst>
                </a:gridCol>
                <a:gridCol w="1389683">
                  <a:extLst>
                    <a:ext uri="{9D8B030D-6E8A-4147-A177-3AD203B41FA5}">
                      <a16:colId xmlns:a16="http://schemas.microsoft.com/office/drawing/2014/main" val="2564369034"/>
                    </a:ext>
                  </a:extLst>
                </a:gridCol>
                <a:gridCol w="1320199">
                  <a:extLst>
                    <a:ext uri="{9D8B030D-6E8A-4147-A177-3AD203B41FA5}">
                      <a16:colId xmlns:a16="http://schemas.microsoft.com/office/drawing/2014/main" val="1010054231"/>
                    </a:ext>
                  </a:extLst>
                </a:gridCol>
                <a:gridCol w="1889970">
                  <a:extLst>
                    <a:ext uri="{9D8B030D-6E8A-4147-A177-3AD203B41FA5}">
                      <a16:colId xmlns:a16="http://schemas.microsoft.com/office/drawing/2014/main" val="3159676711"/>
                    </a:ext>
                  </a:extLst>
                </a:gridCol>
                <a:gridCol w="1845776">
                  <a:extLst>
                    <a:ext uri="{9D8B030D-6E8A-4147-A177-3AD203B41FA5}">
                      <a16:colId xmlns:a16="http://schemas.microsoft.com/office/drawing/2014/main" val="1673825450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th-TH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788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6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ณ</a:t>
                      </a:r>
                      <a:r>
                        <a:rPr lang="th-TH" sz="2400" baseline="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-3.73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-3.60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388318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-3.13</a:t>
                      </a:r>
                      <a:r>
                        <a:rPr lang="en-US" sz="2400" b="0" baseline="300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-3.03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-9.54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-9.56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30807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500455" y="3408731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853073" y="3883221"/>
          <a:ext cx="9911715" cy="23509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77898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3944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335.269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624568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701.040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712.290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-9.066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-8.828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-8.969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479587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738.807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72.055*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-9.445*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-9.027*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-9.275*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24455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742.696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7.267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-9.378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-8.781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-9.135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279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554999" y="3774558"/>
            <a:ext cx="133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</a:p>
        </p:txBody>
      </p:sp>
    </p:spTree>
    <p:extLst>
      <p:ext uri="{BB962C8B-B14F-4D97-AF65-F5344CB8AC3E}">
        <p14:creationId xmlns:p14="http://schemas.microsoft.com/office/powerpoint/2010/main" val="216292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494" y="2290777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689" y="2246534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1689" y="4285171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3334" y="4285171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3334" y="3278091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1689" y="3243731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8214" y="2382591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42450" y="2704563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55781" y="2234484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4546" y="3681210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53187" y="4479699"/>
            <a:ext cx="2176529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7423" y="4801671"/>
            <a:ext cx="217627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96750" y="469048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822251" y="17326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- </a:t>
            </a:r>
            <a:r>
              <a:rPr lang="th-TH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</a:t>
            </a:r>
            <a:r>
              <a:rPr lang="en-US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 Granger Causality</a:t>
            </a:r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 -</a:t>
            </a:r>
            <a:endParaRPr lang="en-US" sz="3200" b="1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3186" y="3372118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740754" y="322401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3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60" y="1158535"/>
            <a:ext cx="4130035" cy="2581272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44666" r="65466" b="37733"/>
          <a:stretch/>
        </p:blipFill>
        <p:spPr>
          <a:xfrm>
            <a:off x="9091573" y="438371"/>
            <a:ext cx="1807648" cy="108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0" t="39867" r="4400" b="38800"/>
          <a:stretch/>
        </p:blipFill>
        <p:spPr>
          <a:xfrm>
            <a:off x="3901872" y="1572383"/>
            <a:ext cx="1380487" cy="1022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2889" r="61257" b="51111"/>
          <a:stretch/>
        </p:blipFill>
        <p:spPr>
          <a:xfrm>
            <a:off x="370423" y="2058796"/>
            <a:ext cx="1805401" cy="1494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3652874"/>
            <a:ext cx="465824" cy="465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7" y="3891060"/>
            <a:ext cx="465824" cy="465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0" y="3611466"/>
            <a:ext cx="465824" cy="465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78" y="2526843"/>
            <a:ext cx="451721" cy="4517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15" y="2603677"/>
            <a:ext cx="451721" cy="4517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77" y="2536536"/>
            <a:ext cx="451721" cy="4517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80" y="2476197"/>
            <a:ext cx="451721" cy="451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94" y="2738472"/>
            <a:ext cx="451721" cy="4517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9" y="2973718"/>
            <a:ext cx="550293" cy="5502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18" y="3202206"/>
            <a:ext cx="414120" cy="414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92" y="2673372"/>
            <a:ext cx="425656" cy="4256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25" y="3094384"/>
            <a:ext cx="593581" cy="4296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617" y="2997454"/>
            <a:ext cx="517907" cy="5179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3" y="2449297"/>
            <a:ext cx="726770" cy="726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4ADD4C-5697-41BC-B9BE-347E1928EF22}"/>
              </a:ext>
            </a:extLst>
          </p:cNvPr>
          <p:cNvSpPr txBox="1"/>
          <p:nvPr/>
        </p:nvSpPr>
        <p:spPr>
          <a:xfrm>
            <a:off x="2531847" y="4453056"/>
            <a:ext cx="9417700" cy="1631216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ข้อเสนอแนะ</a:t>
            </a:r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2000" b="1" dirty="0">
              <a:solidFill>
                <a:srgbClr val="0070C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หน่วยงานที่เกี่ยวข้องควรหาแนวทางช่วยเหลือเกษตรกรซึ่งเป็นเจ้าของปัจจัยการผลิตให้มีอำนาจในการกำหนดราคาสินค้าเองได้ </a:t>
            </a:r>
            <a:b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โดยไม่ถูกเอาเปรียบ</a:t>
            </a:r>
            <a:r>
              <a:rPr lang="en-US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เช่น การผลิตสินค้าที่ได้มาตรฐาน คุณภาพสูง</a:t>
            </a: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ศึกษา วิจัย ช่องทางตลาด เพื่อขยายตลาดไปยังประเทศอื่นๆ เพื่อที่ราคามันเส้นและแป้งมันจะได้ไม่ถูกกำหนดราคาจากตลาดประเทศจีนเพียงประเทศเดียว</a:t>
            </a:r>
          </a:p>
        </p:txBody>
      </p:sp>
      <p:sp>
        <p:nvSpPr>
          <p:cNvPr id="3" name="Right Arrow 2"/>
          <p:cNvSpPr/>
          <p:nvPr/>
        </p:nvSpPr>
        <p:spPr>
          <a:xfrm rot="9582734">
            <a:off x="2464407" y="2729539"/>
            <a:ext cx="1008543" cy="206138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ight Arrow 28"/>
          <p:cNvSpPr/>
          <p:nvPr/>
        </p:nvSpPr>
        <p:spPr>
          <a:xfrm rot="12444050">
            <a:off x="6215560" y="2571420"/>
            <a:ext cx="1008543" cy="1718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67" y="980667"/>
            <a:ext cx="1506429" cy="1506429"/>
          </a:xfrm>
          <a:prstGeom prst="rect">
            <a:avLst/>
          </a:prstGeom>
        </p:spPr>
      </p:pic>
      <p:sp>
        <p:nvSpPr>
          <p:cNvPr id="30" name="Curved Down Arrow 29"/>
          <p:cNvSpPr/>
          <p:nvPr/>
        </p:nvSpPr>
        <p:spPr>
          <a:xfrm flipH="1">
            <a:off x="1716945" y="192271"/>
            <a:ext cx="6478793" cy="1387920"/>
          </a:xfrm>
          <a:prstGeom prst="curvedDownArrow">
            <a:avLst>
              <a:gd name="adj1" fmla="val 13010"/>
              <a:gd name="adj2" fmla="val 23399"/>
              <a:gd name="adj3" fmla="val 1282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92" y="2815854"/>
            <a:ext cx="583088" cy="5830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63494" y="1539593"/>
            <a:ext cx="153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B050"/>
                </a:solidFill>
              </a:rPr>
              <a:t>เกษตรกร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06226" y="3339700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</a:rPr>
              <a:t>ค้าส่ง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75630" y="1339538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</a:rPr>
              <a:t>ส่งออก</a:t>
            </a:r>
          </a:p>
        </p:txBody>
      </p:sp>
      <p:sp>
        <p:nvSpPr>
          <p:cNvPr id="2" name="Oval 1"/>
          <p:cNvSpPr/>
          <p:nvPr/>
        </p:nvSpPr>
        <p:spPr>
          <a:xfrm>
            <a:off x="3574823" y="508822"/>
            <a:ext cx="3889106" cy="36803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912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13816" y="0"/>
            <a:ext cx="7878184" cy="6858000"/>
          </a:xfrm>
          <a:prstGeom prst="rect">
            <a:avLst/>
          </a:prstGeom>
          <a:gradFill flip="none" rotWithShape="1">
            <a:gsLst>
              <a:gs pos="55000">
                <a:schemeClr val="accent4">
                  <a:lumMod val="5000"/>
                  <a:lumOff val="95000"/>
                </a:schemeClr>
              </a:gs>
              <a:gs pos="100000">
                <a:srgbClr val="AE91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60916" y="1914920"/>
            <a:ext cx="645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การส่งผ่านราคา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0455" y="3022916"/>
            <a:ext cx="645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ข้าวโพดเลี้ยงสัตว์</a:t>
            </a:r>
            <a:endParaRPr lang="en-US" sz="8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0391" y="101600"/>
            <a:ext cx="9610558" cy="6634860"/>
            <a:chOff x="1441991" y="223140"/>
            <a:chExt cx="9610558" cy="6634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991" y="223140"/>
              <a:ext cx="9610558" cy="66348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30965" y="435014"/>
              <a:ext cx="4572000" cy="584775"/>
            </a:xfrm>
            <a:prstGeom prst="rect">
              <a:avLst/>
            </a:prstGeom>
            <a:solidFill>
              <a:srgbClr val="0059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โครงสร้างตลาดข้าวโพดเลี้ยงสัตว์</a:t>
              </a:r>
              <a:endParaRPr lang="en-US" sz="3200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05171" y="6590371"/>
              <a:ext cx="347378" cy="26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00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646991" y="1410648"/>
            <a:ext cx="8898007" cy="5044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97270" y="402901"/>
            <a:ext cx="619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ขอบเขตการศึกษา</a:t>
            </a:r>
            <a:endParaRPr lang="en-US" sz="4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97A34-F2BD-44F8-BCA0-AA1C8D9AA868}"/>
              </a:ext>
            </a:extLst>
          </p:cNvPr>
          <p:cNvGrpSpPr/>
          <p:nvPr/>
        </p:nvGrpSpPr>
        <p:grpSpPr>
          <a:xfrm>
            <a:off x="2642287" y="1655831"/>
            <a:ext cx="7469380" cy="4270996"/>
            <a:chOff x="1958706" y="1712440"/>
            <a:chExt cx="7877753" cy="4270996"/>
          </a:xfrm>
        </p:grpSpPr>
        <p:grpSp>
          <p:nvGrpSpPr>
            <p:cNvPr id="20" name="Group 19"/>
            <p:cNvGrpSpPr/>
            <p:nvPr/>
          </p:nvGrpSpPr>
          <p:grpSpPr>
            <a:xfrm>
              <a:off x="2735801" y="1828452"/>
              <a:ext cx="7100658" cy="4154984"/>
              <a:chOff x="2796725" y="1690932"/>
              <a:chExt cx="5484518" cy="351708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796725" y="1690932"/>
                <a:ext cx="5484518" cy="351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ตัวแปรที่ใช้</a:t>
                </a:r>
                <a:r>
                  <a:rPr lang="en-US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4 </a:t>
                </a:r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ราคาที่เกษตรกรขายได้ ณ ไร่นา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 ณ ตลาดชิคาโก</a:t>
                </a:r>
              </a:p>
              <a:p>
                <a:endParaRPr lang="th-TH" sz="12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เป็นข้อมูลรายเดือน ปี 2549-2562 </a:t>
                </a: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 (168 ค่าสังเกต)</a:t>
                </a:r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3091199" y="231321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3091199" y="2759587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3123134" y="326545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3123133" y="372827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3CD106-D242-4C12-8E79-0004DF28328A}"/>
                </a:ext>
              </a:extLst>
            </p:cNvPr>
            <p:cNvGrpSpPr/>
            <p:nvPr/>
          </p:nvGrpSpPr>
          <p:grpSpPr>
            <a:xfrm>
              <a:off x="1958708" y="1712440"/>
              <a:ext cx="652509" cy="830997"/>
              <a:chOff x="670554" y="985713"/>
              <a:chExt cx="652509" cy="83099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9924E2B-5D48-41C5-ACAE-8249C0541E90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E7D387-40BF-4EB4-BA35-820EF7162B25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F316C9-C108-4651-95E1-75AC54F61035}"/>
                </a:ext>
              </a:extLst>
            </p:cNvPr>
            <p:cNvGrpSpPr/>
            <p:nvPr/>
          </p:nvGrpSpPr>
          <p:grpSpPr>
            <a:xfrm>
              <a:off x="1958706" y="4662885"/>
              <a:ext cx="652509" cy="830997"/>
              <a:chOff x="670554" y="985713"/>
              <a:chExt cx="652509" cy="83099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A4A46A-F684-4E68-8FD0-0775DA72DD3F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66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C00FB4-C31D-4970-BA1E-E35E71EA71D2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FF3399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97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9" y="56637"/>
            <a:ext cx="1042416" cy="1371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7881415" y="769647"/>
            <a:ext cx="1014728" cy="5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BA5DC-8D9B-4CE4-A7C9-A94AC2BD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99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45358"/>
            <a:ext cx="12247440" cy="7525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3453" y="2971756"/>
            <a:ext cx="12299795" cy="1432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CF422-A8D0-4786-90B1-0BBDAC76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30" y="3049813"/>
            <a:ext cx="10525980" cy="1335314"/>
          </a:xfrm>
        </p:spPr>
        <p:txBody>
          <a:bodyPr>
            <a:noAutofit/>
          </a:bodyPr>
          <a:lstStyle/>
          <a:p>
            <a:r>
              <a:rPr lang="th-TH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ผลการศึกษา ข้าวโพดเลี้ยงสัตว์</a:t>
            </a:r>
          </a:p>
        </p:txBody>
      </p:sp>
    </p:spTree>
    <p:extLst>
      <p:ext uri="{BB962C8B-B14F-4D97-AF65-F5344CB8AC3E}">
        <p14:creationId xmlns:p14="http://schemas.microsoft.com/office/powerpoint/2010/main" val="400883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29BBA7-7EC5-4BD3-8692-761A74ADE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C5524-3484-4A98-B6B7-137723873AC9}"/>
              </a:ext>
            </a:extLst>
          </p:cNvPr>
          <p:cNvSpPr txBox="1"/>
          <p:nvPr/>
        </p:nvSpPr>
        <p:spPr>
          <a:xfrm>
            <a:off x="806547" y="6285779"/>
            <a:ext cx="9480453" cy="25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5" tooltip="http://flickr.com/photos/cimmyt/5433664321"/>
              </a:rPr>
              <a:t>This Photo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by Unknown Author is licensed under 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6" tooltip="https://creativecommons.org/licenses/by-nc-sa/3.0/"/>
              </a:rPr>
              <a:t>CC BY-SA-NC</a:t>
            </a:r>
            <a:endParaRPr lang="th-TH" sz="1000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41895"/>
            <a:ext cx="12191999" cy="707886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ความเคลื่อนไหวของราคาข้าวโพดเลี้ยงสัตว์ในระดับต่างๆ ช่วงปี </a:t>
            </a:r>
            <a:r>
              <a:rPr lang="en-US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2549 - 2562</a:t>
            </a:r>
            <a:endParaRPr lang="en-US" sz="4000" dirty="0">
              <a:solidFill>
                <a:srgbClr val="0070C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9455ED-8D48-486D-B8E1-D58FC32A6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547" y="1569460"/>
          <a:ext cx="10578905" cy="463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Views" r:id="rId7" imgW="4543430" imgH="3267032" progId="EViews.Workfile.2">
                  <p:embed/>
                </p:oleObj>
              </mc:Choice>
              <mc:Fallback>
                <p:oleObj name="EViews" r:id="rId7" imgW="4543430" imgH="3267032" progId="EViews.Workfile.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69455ED-8D48-486D-B8E1-D58FC32A6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47" y="1569460"/>
                        <a:ext cx="10578905" cy="46365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82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762112"/>
            <a:ext cx="1117199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indent="441325" algn="thaiDist">
              <a:spcBef>
                <a:spcPts val="0"/>
              </a:spcBef>
              <a:spcAft>
                <a:spcPts val="0"/>
              </a:spcAft>
            </a:pP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ความนิ่งของข้อมูล 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คือ คุณสมบัติของข้อมูลอนุกรมเวลาที่ค่าพารามิเตอร์ทางสถิติ เช่น ค่าเฉลี่ย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mean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และค่าเบี่ยงเบนมาตรฐาน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(standard deviation) </a:t>
            </a:r>
            <a:r>
              <a:rPr lang="th-TH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ไม่เปลี่ยนไปตามกาลเวลา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ถ้าใช้ข้อมูลที่ไม่มีความนิ่งในการทดสอบทางสถิติ เช่น การทำสมการถดถอยแบบปกติ จะพบปัญหาที่เรียกว่าปัญหาความสัมพันธ์ที่ไม่จริง </a:t>
            </a:r>
            <a:r>
              <a:rPr lang="en-US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Spurious Regression</a:t>
            </a:r>
            <a:endParaRPr lang="th-TH" b="1" dirty="0">
              <a:solidFill>
                <a:srgbClr val="FF0000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185435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คุณสมบัติความนิ่งของข้อมูลอนุกรมเวลา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B06DDFD-C8DA-4E21-B715-91B3B5A5E4F7}"/>
              </a:ext>
            </a:extLst>
          </p:cNvPr>
          <p:cNvSpPr txBox="1">
            <a:spLocks/>
          </p:cNvSpPr>
          <p:nvPr/>
        </p:nvSpPr>
        <p:spPr>
          <a:xfrm>
            <a:off x="584579" y="3429000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การทดสอบความนิ่ง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B5045-8730-4161-8C86-40E861FADF50}"/>
              </a:ext>
            </a:extLst>
          </p:cNvPr>
          <p:cNvSpPr txBox="1"/>
          <p:nvPr/>
        </p:nvSpPr>
        <p:spPr>
          <a:xfrm>
            <a:off x="584579" y="3921125"/>
            <a:ext cx="1046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/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วิธีการทดสอบความนิ่งมีหลายวิธี ในการศึกษานี้ใช้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วิธีทดสอบ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Augmented Dickey-Fuller (ADF) </a:t>
            </a:r>
            <a:r>
              <a:rPr lang="th-TH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ซึ่งเป็น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วิธีที่นิยม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มีสมมติฐานหลักของการทดสอบ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null hypothesis: H</a:t>
            </a:r>
            <a:r>
              <a:rPr lang="en-US" sz="2800" baseline="-25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ว่า ข้อมูลนั้นเป็น 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unit root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หรือหมายความว่าข้อมูลนั้นมีความไม่นิ่ง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</a:p>
          <a:p>
            <a:pPr indent="355600"/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หากตัวแปรที่ระดับไม่มีความนิ่ง ให้ทำผลต่างระดับหนึ่ง และทดสอบด้วยวิธี </a:t>
            </a:r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ADF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อีกครั้ง โดยใช้สัญลักษณ์</a:t>
            </a:r>
          </a:p>
          <a:p>
            <a:pPr indent="355600"/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I(0)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หมายถึง ตัวแปรมีความนิ่งที่ระดับข้อมูล</a:t>
            </a:r>
          </a:p>
          <a:p>
            <a:pPr indent="355600"/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I(1)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หมายถึง ตัวแปรมีความนิ่งที่ผลต่างระดับที่หนึ่ง</a:t>
            </a:r>
            <a:endParaRPr lang="en-US" sz="28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9255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65300" y="190499"/>
            <a:ext cx="8758886" cy="608108"/>
            <a:chOff x="1866900" y="266699"/>
            <a:chExt cx="8758886" cy="608108"/>
          </a:xfrm>
        </p:grpSpPr>
        <p:sp>
          <p:nvSpPr>
            <p:cNvPr id="6" name="Rectangle 5"/>
            <p:cNvSpPr/>
            <p:nvPr/>
          </p:nvSpPr>
          <p:spPr>
            <a:xfrm>
              <a:off x="1866900" y="266699"/>
              <a:ext cx="8758886" cy="596901"/>
            </a:xfrm>
            <a:prstGeom prst="rect">
              <a:avLst/>
            </a:prstGeom>
            <a:solidFill>
              <a:srgbClr val="FFB7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ตัวแทนเนื้อหา 2">
              <a:extLst>
                <a:ext uri="{FF2B5EF4-FFF2-40B4-BE49-F238E27FC236}">
                  <a16:creationId xmlns:a16="http://schemas.microsoft.com/office/drawing/2014/main" id="{50FDB1E1-75E1-4C34-80B1-CAA090DF4DB8}"/>
                </a:ext>
              </a:extLst>
            </p:cNvPr>
            <p:cNvSpPr txBox="1">
              <a:spLocks/>
            </p:cNvSpPr>
            <p:nvPr/>
          </p:nvSpPr>
          <p:spPr>
            <a:xfrm>
              <a:off x="1950627" y="367458"/>
              <a:ext cx="8591432" cy="5073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ผลการทดสอบความนิ่งของข้อมูลราคาข้าวโพดเลี้ยงสัตว์ </a:t>
              </a:r>
              <a:r>
                <a:rPr lang="en-US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Unit Root Test </a:t>
              </a:r>
              <a:endParaRPr lang="th-TH" b="1" dirty="0"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/>
        </p:nvGraphicFramePr>
        <p:xfrm>
          <a:off x="700152" y="916998"/>
          <a:ext cx="11399727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99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KPSS 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-3.8309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-10.8727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-3.43712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0.2007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0.0524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0.1460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-4.144031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-9.029813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0.223202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0.050567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-3.98764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-9.77768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0.22204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0.04435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ณ ตลาดชิคาโก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PC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-2.82466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-10.53025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0.260134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0.05418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16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9405753" y="4196589"/>
            <a:ext cx="2647327" cy="632535"/>
            <a:chOff x="6864888" y="4382763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6864888" y="4382763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6981435" y="4525713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9452550" y="5469834"/>
            <a:ext cx="2530779" cy="1044783"/>
            <a:chOff x="7218280" y="5589118"/>
            <a:chExt cx="2530779" cy="1044783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18280" y="5589118"/>
              <a:ext cx="2530779" cy="10165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55049" y="5618238"/>
              <a:ext cx="248019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pPr algn="ctr"/>
              <a:r>
                <a:rPr lang="th-TH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No intercept or trend</a:t>
              </a:r>
            </a:p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VECM (lag =2)</a:t>
              </a:r>
            </a:p>
          </p:txBody>
        </p:sp>
      </p:grpSp>
      <p:sp>
        <p:nvSpPr>
          <p:cNvPr id="24" name="ลูกศรลง 3">
            <a:extLst>
              <a:ext uri="{FF2B5EF4-FFF2-40B4-BE49-F238E27FC236}">
                <a16:creationId xmlns:a16="http://schemas.microsoft.com/office/drawing/2014/main" id="{E6C74F8A-1D8D-4AFF-B224-0B5CB130825E}"/>
              </a:ext>
            </a:extLst>
          </p:cNvPr>
          <p:cNvSpPr/>
          <p:nvPr/>
        </p:nvSpPr>
        <p:spPr>
          <a:xfrm>
            <a:off x="10417754" y="3788997"/>
            <a:ext cx="623331" cy="293688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10406275" y="4984842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300824C3-3111-4235-8387-135C9A1CD26C}"/>
              </a:ext>
            </a:extLst>
          </p:cNvPr>
          <p:cNvGraphicFramePr>
            <a:graphicFrameLocks noGrp="1"/>
          </p:cNvGraphicFramePr>
          <p:nvPr/>
        </p:nvGraphicFramePr>
        <p:xfrm>
          <a:off x="503600" y="4085284"/>
          <a:ext cx="3439490" cy="221062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81695">
                  <a:extLst>
                    <a:ext uri="{9D8B030D-6E8A-4147-A177-3AD203B41FA5}">
                      <a16:colId xmlns:a16="http://schemas.microsoft.com/office/drawing/2014/main" val="1302484217"/>
                    </a:ext>
                  </a:extLst>
                </a:gridCol>
                <a:gridCol w="1078435">
                  <a:extLst>
                    <a:ext uri="{9D8B030D-6E8A-4147-A177-3AD203B41FA5}">
                      <a16:colId xmlns:a16="http://schemas.microsoft.com/office/drawing/2014/main" val="3042571387"/>
                    </a:ext>
                  </a:extLst>
                </a:gridCol>
                <a:gridCol w="1579360">
                  <a:extLst>
                    <a:ext uri="{9D8B030D-6E8A-4147-A177-3AD203B41FA5}">
                      <a16:colId xmlns:a16="http://schemas.microsoft.com/office/drawing/2014/main" val="455017546"/>
                    </a:ext>
                  </a:extLst>
                </a:gridCol>
              </a:tblGrid>
              <a:tr h="3950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 Lag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AIC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11092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-14.8359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-14.52837*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10341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-14.98897*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-14.3739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844967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-14.9253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-14.0027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75371"/>
                  </a:ext>
                </a:extLst>
              </a:tr>
              <a:tr h="551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-14.872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-13.6419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75721"/>
                  </a:ext>
                </a:extLst>
              </a:tr>
            </a:tbl>
          </a:graphicData>
        </a:graphic>
      </p:graphicFrame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3600" y="3610919"/>
            <a:ext cx="3439490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ผลการกำหนด </a:t>
            </a:r>
            <a:r>
              <a:rPr lang="en-US" sz="24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Lags</a:t>
            </a:r>
            <a:r>
              <a:rPr lang="en-US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ที่เหมาะสม</a:t>
            </a:r>
            <a:endParaRPr lang="en-GB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D369A471-2263-45AF-8F12-54B5465A1BE7}"/>
              </a:ext>
            </a:extLst>
          </p:cNvPr>
          <p:cNvGraphicFramePr>
            <a:graphicFrameLocks noGrp="1"/>
          </p:cNvGraphicFramePr>
          <p:nvPr/>
        </p:nvGraphicFramePr>
        <p:xfrm>
          <a:off x="4183505" y="4082685"/>
          <a:ext cx="4991037" cy="2622901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7603">
                  <a:extLst>
                    <a:ext uri="{9D8B030D-6E8A-4147-A177-3AD203B41FA5}">
                      <a16:colId xmlns:a16="http://schemas.microsoft.com/office/drawing/2014/main" val="466054253"/>
                    </a:ext>
                  </a:extLst>
                </a:gridCol>
                <a:gridCol w="843586">
                  <a:extLst>
                    <a:ext uri="{9D8B030D-6E8A-4147-A177-3AD203B41FA5}">
                      <a16:colId xmlns:a16="http://schemas.microsoft.com/office/drawing/2014/main" val="2851514936"/>
                    </a:ext>
                  </a:extLst>
                </a:gridCol>
                <a:gridCol w="785408">
                  <a:extLst>
                    <a:ext uri="{9D8B030D-6E8A-4147-A177-3AD203B41FA5}">
                      <a16:colId xmlns:a16="http://schemas.microsoft.com/office/drawing/2014/main" val="4007336495"/>
                    </a:ext>
                  </a:extLst>
                </a:gridCol>
                <a:gridCol w="981614">
                  <a:extLst>
                    <a:ext uri="{9D8B030D-6E8A-4147-A177-3AD203B41FA5}">
                      <a16:colId xmlns:a16="http://schemas.microsoft.com/office/drawing/2014/main" val="2966078092"/>
                    </a:ext>
                  </a:extLst>
                </a:gridCol>
                <a:gridCol w="792826">
                  <a:extLst>
                    <a:ext uri="{9D8B030D-6E8A-4147-A177-3AD203B41FA5}">
                      <a16:colId xmlns:a16="http://schemas.microsoft.com/office/drawing/2014/main" val="4048653074"/>
                    </a:ext>
                  </a:extLst>
                </a:gridCol>
              </a:tblGrid>
              <a:tr h="666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H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Trace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Max-eigen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37284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None (r=0)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59.94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40.17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31.69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3703519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(r&lt;=1)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28.24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21.39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17.79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3439616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2 (r&lt;=2)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12.32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11.22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1642532"/>
                  </a:ext>
                </a:extLst>
              </a:tr>
            </a:tbl>
          </a:graphicData>
        </a:graphic>
      </p:graphicFrame>
      <p:sp>
        <p:nvSpPr>
          <p:cNvPr id="33" name="TextBox 1">
            <a:extLst>
              <a:ext uri="{FF2B5EF4-FFF2-40B4-BE49-F238E27FC236}">
                <a16:creationId xmlns:a16="http://schemas.microsoft.com/office/drawing/2014/main" id="{4DADF8D3-78D1-4CFF-B645-44DBD233564B}"/>
              </a:ext>
            </a:extLst>
          </p:cNvPr>
          <p:cNvSpPr txBox="1"/>
          <p:nvPr/>
        </p:nvSpPr>
        <p:spPr>
          <a:xfrm>
            <a:off x="4196204" y="3611099"/>
            <a:ext cx="4955489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ผลการทดสอบความสัมพันธ์เชิงดุลยภาพระยะยาว</a:t>
            </a:r>
            <a:endParaRPr lang="en-US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953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66695" y="1952594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8304" y="4020920"/>
            <a:ext cx="7182857" cy="2539742"/>
            <a:chOff x="249243" y="3889651"/>
            <a:chExt cx="7182857" cy="2539742"/>
          </a:xfrm>
        </p:grpSpPr>
        <p:grpSp>
          <p:nvGrpSpPr>
            <p:cNvPr id="71" name="Group 70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49243" y="3889651"/>
                <a:ext cx="5964078" cy="2539742"/>
                <a:chOff x="249243" y="3889651"/>
                <a:chExt cx="5964078" cy="2539742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249243" y="3905201"/>
                  <a:ext cx="2380357" cy="2380357"/>
                </a:xfrm>
                <a:prstGeom prst="roundRect">
                  <a:avLst/>
                </a:prstGeom>
                <a:solidFill>
                  <a:srgbClr val="DC747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263912" y="3889651"/>
                  <a:ext cx="5949409" cy="2539742"/>
                  <a:chOff x="328274" y="3966066"/>
                  <a:chExt cx="5949409" cy="2539742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AF6A7F-7DDC-4A74-ACA2-73821DB6D063}"/>
                      </a:ext>
                    </a:extLst>
                  </p:cNvPr>
                  <p:cNvSpPr txBox="1"/>
                  <p:nvPr/>
                </p:nvSpPr>
                <p:spPr>
                  <a:xfrm>
                    <a:off x="3643185" y="5450200"/>
                    <a:ext cx="2630299" cy="1055608"/>
                  </a:xfrm>
                  <a:prstGeom prst="roundRect">
                    <a:avLst/>
                  </a:prstGeom>
                  <a:solidFill>
                    <a:srgbClr val="FB9F92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ราคาเกษตรกร ณ ไร่นา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0.11</a:t>
                    </a:r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4CE16DA-D17E-44D9-B7DF-55243959D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647384" y="3966066"/>
                    <a:ext cx="2630299" cy="1055608"/>
                  </a:xfrm>
                  <a:prstGeom prst="roundRect">
                    <a:avLst/>
                  </a:prstGeom>
                  <a:solidFill>
                    <a:srgbClr val="FFD0C0"/>
                  </a:solidFill>
                  <a:ln>
                    <a:solidFill>
                      <a:schemeClr val="tx2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ราคาขายส่ง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</a:t>
                    </a:r>
                    <a:r>
                      <a:rPr lang="th-TH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0.002 </a:t>
                    </a:r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BA91478-0876-4786-BCCB-6228A39F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28274" y="4025821"/>
                    <a:ext cx="2351018" cy="1872853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ราคาข้าวโพด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เลี้ยงสัตว์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ณ ตลาดชิคาโก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</a:t>
                    </a:r>
                    <a:r>
                      <a:rPr lang="th-TH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2779604" y="4458598"/>
                    <a:ext cx="870464" cy="1508186"/>
                    <a:chOff x="2765158" y="1088631"/>
                    <a:chExt cx="870464" cy="1508186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2766050" y="1751038"/>
                      <a:ext cx="856892" cy="8457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 flipV="1">
                      <a:off x="2765158" y="1088631"/>
                      <a:ext cx="870464" cy="6740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70" name="Straight Connector 69"/>
              <p:cNvCxnSpPr/>
              <p:nvPr/>
            </p:nvCxnSpPr>
            <p:spPr>
              <a:xfrm>
                <a:off x="2688422" y="4559116"/>
                <a:ext cx="0" cy="1038127"/>
              </a:xfrm>
              <a:prstGeom prst="line">
                <a:avLst/>
              </a:prstGeom>
              <a:ln w="5715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1952" y="4012426"/>
              <a:ext cx="1420148" cy="99986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815" y="5250382"/>
              <a:ext cx="1032614" cy="1143753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68304" y="276146"/>
            <a:ext cx="7186260" cy="2530855"/>
            <a:chOff x="249243" y="255434"/>
            <a:chExt cx="7186260" cy="2530855"/>
          </a:xfrm>
        </p:grpSpPr>
        <p:grpSp>
          <p:nvGrpSpPr>
            <p:cNvPr id="68" name="Group 67"/>
            <p:cNvGrpSpPr/>
            <p:nvPr/>
          </p:nvGrpSpPr>
          <p:grpSpPr>
            <a:xfrm>
              <a:off x="249243" y="255434"/>
              <a:ext cx="5996107" cy="2530855"/>
              <a:chOff x="249243" y="255434"/>
              <a:chExt cx="5996107" cy="2530855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49243" y="255434"/>
                <a:ext cx="5996107" cy="2530855"/>
                <a:chOff x="275670" y="305406"/>
                <a:chExt cx="5996107" cy="253085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654587-5008-40AE-9639-C368AC71E0B2}"/>
                    </a:ext>
                  </a:extLst>
                </p:cNvPr>
                <p:cNvSpPr txBox="1"/>
                <p:nvPr/>
              </p:nvSpPr>
              <p:spPr>
                <a:xfrm>
                  <a:off x="3605250" y="1780653"/>
                  <a:ext cx="2666527" cy="1055608"/>
                </a:xfrm>
                <a:prstGeom prst="roundRect">
                  <a:avLst/>
                </a:prstGeom>
                <a:solidFill>
                  <a:srgbClr val="9ACDDE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 ณ ไร่นา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0.82</a:t>
                  </a:r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F8377F-8075-4AB8-A6C4-A9FF2DD6DA9C}"/>
                    </a:ext>
                  </a:extLst>
                </p:cNvPr>
                <p:cNvSpPr txBox="1"/>
                <p:nvPr/>
              </p:nvSpPr>
              <p:spPr>
                <a:xfrm>
                  <a:off x="3605250" y="305406"/>
                  <a:ext cx="2630299" cy="1055608"/>
                </a:xfrm>
                <a:prstGeom prst="roundRect">
                  <a:avLst/>
                </a:prstGeom>
                <a:solidFill>
                  <a:srgbClr val="CBE1EF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0.98 </a:t>
                  </a:r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75670" y="308996"/>
                  <a:ext cx="2380357" cy="2380357"/>
                  <a:chOff x="421260" y="868378"/>
                  <a:chExt cx="2380357" cy="2380357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421260" y="868378"/>
                    <a:ext cx="2380357" cy="2380357"/>
                  </a:xfrm>
                  <a:prstGeom prst="roundRect">
                    <a:avLst/>
                  </a:prstGeom>
                  <a:solidFill>
                    <a:srgbClr val="5EA9BC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4DE0242-70C6-45E9-A101-F7B89E072AC3}"/>
                      </a:ext>
                    </a:extLst>
                  </p:cNvPr>
                  <p:cNvSpPr txBox="1"/>
                  <p:nvPr/>
                </p:nvSpPr>
                <p:spPr>
                  <a:xfrm>
                    <a:off x="460628" y="1142522"/>
                    <a:ext cx="2301620" cy="134165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ราคาส่งออก</a:t>
                    </a:r>
                  </a:p>
                  <a:p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  </a:t>
                    </a:r>
                    <a:r>
                      <a:rPr lang="th-TH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</p:grp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748358" y="1490752"/>
                  <a:ext cx="856892" cy="8457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2734786" y="828176"/>
                  <a:ext cx="870464" cy="6740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Connector 66"/>
              <p:cNvCxnSpPr/>
              <p:nvPr/>
            </p:nvCxnSpPr>
            <p:spPr>
              <a:xfrm>
                <a:off x="2692726" y="930138"/>
                <a:ext cx="0" cy="1038127"/>
              </a:xfrm>
              <a:prstGeom prst="line">
                <a:avLst/>
              </a:prstGeom>
              <a:ln w="57150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637" y="1617889"/>
              <a:ext cx="1034041" cy="114533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5355" y="368554"/>
              <a:ext cx="1420148" cy="999864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87320" y="1760597"/>
            <a:ext cx="1184684" cy="62086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49" b="89693" l="18953" r="90000">
                        <a14:foregroundMark x1="31860" y1="57675" x2="42442" y2="52193"/>
                        <a14:foregroundMark x1="35233" y1="66886" x2="43140" y2="61623"/>
                        <a14:foregroundMark x1="33721" y1="79605" x2="42326" y2="74342"/>
                        <a14:foregroundMark x1="26628" y1="37281" x2="26860" y2="37281"/>
                        <a14:foregroundMark x1="28488" y1="44737" x2="28837" y2="44518"/>
                        <a14:foregroundMark x1="30116" y1="52193" x2="30581" y2="51096"/>
                        <a14:foregroundMark x1="24186" y1="29825" x2="25349" y2="28289"/>
                        <a14:foregroundMark x1="21628" y1="22807" x2="23256" y2="22368"/>
                        <a14:foregroundMark x1="32442" y1="68860" x2="34535" y2="6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2" r="19054" b="8794"/>
          <a:stretch/>
        </p:blipFill>
        <p:spPr>
          <a:xfrm>
            <a:off x="1128895" y="5760391"/>
            <a:ext cx="787625" cy="609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26" y="925127"/>
            <a:ext cx="717323" cy="55416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flipV="1">
            <a:off x="1106700" y="5336534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60" y="4679623"/>
            <a:ext cx="717323" cy="5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27437" y="362256"/>
            <a:ext cx="8128000" cy="6071707"/>
            <a:chOff x="2538437" y="165100"/>
            <a:chExt cx="8128000" cy="6071707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E76E8CDA-31A9-4151-9C0D-BC8B1549F8EF}"/>
                </a:ext>
              </a:extLst>
            </p:cNvPr>
            <p:cNvSpPr/>
            <p:nvPr/>
          </p:nvSpPr>
          <p:spPr>
            <a:xfrm>
              <a:off x="4473525" y="5170411"/>
              <a:ext cx="4128851" cy="512938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92D5B3E6-D554-4DE7-B7A4-3EE17C504A77}"/>
                </a:ext>
              </a:extLst>
            </p:cNvPr>
            <p:cNvGraphicFramePr/>
            <p:nvPr/>
          </p:nvGraphicFramePr>
          <p:xfrm>
            <a:off x="2538437" y="165100"/>
            <a:ext cx="8128000" cy="60717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Not Equal 1">
              <a:extLst>
                <a:ext uri="{FF2B5EF4-FFF2-40B4-BE49-F238E27FC236}">
                  <a16:creationId xmlns:a16="http://schemas.microsoft.com/office/drawing/2014/main" id="{C6D57C89-F900-4EFC-A0C9-ADD46A5B8166}"/>
                </a:ext>
              </a:extLst>
            </p:cNvPr>
            <p:cNvSpPr/>
            <p:nvPr/>
          </p:nvSpPr>
          <p:spPr>
            <a:xfrm>
              <a:off x="4714044" y="279329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7896309" y="2868753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9" name="Not Equal 8">
              <a:extLst>
                <a:ext uri="{FF2B5EF4-FFF2-40B4-BE49-F238E27FC236}">
                  <a16:creationId xmlns:a16="http://schemas.microsoft.com/office/drawing/2014/main" id="{A241EEB2-A725-4E59-B423-60B546D42F9F}"/>
                </a:ext>
              </a:extLst>
            </p:cNvPr>
            <p:cNvSpPr/>
            <p:nvPr/>
          </p:nvSpPr>
          <p:spPr>
            <a:xfrm>
              <a:off x="6278231" y="520504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D3A052BD-8405-4B6B-B317-F17EFFB631F4}"/>
                </a:ext>
              </a:extLst>
            </p:cNvPr>
            <p:cNvSpPr/>
            <p:nvPr/>
          </p:nvSpPr>
          <p:spPr>
            <a:xfrm>
              <a:off x="6278231" y="2116582"/>
              <a:ext cx="519437" cy="893318"/>
            </a:xfrm>
            <a:prstGeom prst="up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1C4443-65ED-454E-9727-A93050475E3F}"/>
              </a:ext>
            </a:extLst>
          </p:cNvPr>
          <p:cNvSpPr txBox="1"/>
          <p:nvPr/>
        </p:nvSpPr>
        <p:spPr>
          <a:xfrm>
            <a:off x="422161" y="559412"/>
            <a:ext cx="4809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2219" y="4266063"/>
            <a:ext cx="20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ราคาข้าวโพดเลี้ยงสัตว์</a:t>
            </a:r>
          </a:p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ณ ตลาดชิคาโก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977" y1="58333" x2="41279" y2="51316"/>
                        <a14:foregroundMark x1="34070" y1="67325" x2="42326" y2="62281"/>
                        <a14:foregroundMark x1="34070" y1="79386" x2="42326" y2="73684"/>
                        <a14:foregroundMark x1="21512" y1="22149" x2="21977" y2="22588"/>
                        <a14:foregroundMark x1="24419" y1="29386" x2="24884" y2="29825"/>
                        <a14:foregroundMark x1="26628" y1="37061" x2="27326" y2="37500"/>
                        <a14:foregroundMark x1="28256" y1="44518" x2="28953" y2="44518"/>
                        <a14:foregroundMark x1="30116" y1="51535" x2="30349" y2="51974"/>
                        <a14:foregroundMark x1="33140" y1="77851" x2="33140" y2="81798"/>
                        <a14:foregroundMark x1="32209" y1="71491" x2="31744" y2="66447"/>
                        <a14:foregroundMark x1="78023" y1="71711" x2="77791" y2="70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r="17089"/>
          <a:stretch/>
        </p:blipFill>
        <p:spPr>
          <a:xfrm>
            <a:off x="6751045" y="3305060"/>
            <a:ext cx="1351808" cy="10592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42500" y="6396335"/>
            <a:ext cx="141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6476" y="0"/>
            <a:ext cx="142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06115" y="6391870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ณ ไร่นา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9815446" y="5084461"/>
            <a:ext cx="1472708" cy="6354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03341" y="552310"/>
            <a:ext cx="1420148" cy="1670783"/>
            <a:chOff x="9025106" y="1471484"/>
            <a:chExt cx="1420148" cy="167078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471484"/>
              <a:ext cx="1420148" cy="9998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335" y="2367590"/>
              <a:ext cx="1002755" cy="774677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76" y="4620006"/>
            <a:ext cx="1387936" cy="153731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 flipH="1">
            <a:off x="4433946" y="5434931"/>
            <a:ext cx="733536" cy="662339"/>
            <a:chOff x="9782415" y="2561517"/>
            <a:chExt cx="733536" cy="66233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57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503255" y="326650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86875" y="89832"/>
            <a:ext cx="7574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12989490" y="447178"/>
            <a:ext cx="1014728" cy="594789"/>
          </a:xfrm>
          <a:prstGeom prst="rect">
            <a:avLst/>
          </a:prstGeom>
        </p:spPr>
      </p:pic>
      <p:sp>
        <p:nvSpPr>
          <p:cNvPr id="37" name="Up-Down Arrow 4"/>
          <p:cNvSpPr/>
          <p:nvPr/>
        </p:nvSpPr>
        <p:spPr>
          <a:xfrm rot="16238369">
            <a:off x="5881151" y="1827546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sp>
        <p:nvSpPr>
          <p:cNvPr id="40" name="Up-Down Arrow 4"/>
          <p:cNvSpPr/>
          <p:nvPr/>
        </p:nvSpPr>
        <p:spPr>
          <a:xfrm rot="16238369">
            <a:off x="5968026" y="3143834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grpSp>
        <p:nvGrpSpPr>
          <p:cNvPr id="41" name="Group 40"/>
          <p:cNvGrpSpPr/>
          <p:nvPr/>
        </p:nvGrpSpPr>
        <p:grpSpPr>
          <a:xfrm rot="18837874">
            <a:off x="5788737" y="4174604"/>
            <a:ext cx="557175" cy="2111355"/>
            <a:chOff x="5378637" y="1393924"/>
            <a:chExt cx="557175" cy="3181155"/>
          </a:xfrm>
        </p:grpSpPr>
        <p:sp>
          <p:nvSpPr>
            <p:cNvPr id="42" name="Up-Down Arrow 41"/>
            <p:cNvSpPr/>
            <p:nvPr/>
          </p:nvSpPr>
          <p:spPr>
            <a:xfrm rot="19000495" flipH="1">
              <a:off x="5378637" y="1393924"/>
              <a:ext cx="557175" cy="31811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Up-Down Arrow 4"/>
            <p:cNvSpPr/>
            <p:nvPr/>
          </p:nvSpPr>
          <p:spPr>
            <a:xfrm rot="19000495">
              <a:off x="5523012" y="1972810"/>
              <a:ext cx="390023" cy="19086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2000" kern="12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02628" y="3581382"/>
            <a:ext cx="2111355" cy="558987"/>
            <a:chOff x="5244947" y="3567024"/>
            <a:chExt cx="2111355" cy="558987"/>
          </a:xfrm>
        </p:grpSpPr>
        <p:sp>
          <p:nvSpPr>
            <p:cNvPr id="39" name="Up-Down Arrow 38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Not Equal 4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sp>
        <p:nvSpPr>
          <p:cNvPr id="46" name="Not Equal 45">
            <a:extLst>
              <a:ext uri="{FF2B5EF4-FFF2-40B4-BE49-F238E27FC236}">
                <a16:creationId xmlns:a16="http://schemas.microsoft.com/office/drawing/2014/main" id="{46522C71-BD98-4C7B-849C-5C58831943B0}"/>
              </a:ext>
            </a:extLst>
          </p:cNvPr>
          <p:cNvSpPr/>
          <p:nvPr/>
        </p:nvSpPr>
        <p:spPr>
          <a:xfrm rot="411957">
            <a:off x="5811966" y="4978719"/>
            <a:ext cx="492371" cy="478302"/>
          </a:xfrm>
          <a:prstGeom prst="mathNotEqua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831" y="2102117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2" y="4951003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836" y="3716495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5" name="Rounded Rectangle 2"/>
          <p:cNvSpPr/>
          <p:nvPr/>
        </p:nvSpPr>
        <p:spPr>
          <a:xfrm>
            <a:off x="341315" y="175594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5000258" y="2122750"/>
            <a:ext cx="2111355" cy="558987"/>
            <a:chOff x="5244947" y="3567024"/>
            <a:chExt cx="2111355" cy="558987"/>
          </a:xfrm>
        </p:grpSpPr>
        <p:sp>
          <p:nvSpPr>
            <p:cNvPr id="60" name="Up-Down Arrow 59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Not Equal 60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25106" y="1572915"/>
            <a:ext cx="2006357" cy="1077147"/>
            <a:chOff x="9025106" y="1572915"/>
            <a:chExt cx="2006357" cy="107714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572915"/>
              <a:ext cx="1420148" cy="99986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140" y="2095895"/>
              <a:ext cx="717323" cy="55416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060951" y="4384310"/>
            <a:ext cx="2006357" cy="1077147"/>
            <a:chOff x="488792" y="5019702"/>
            <a:chExt cx="2006357" cy="107714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13086022" y="1148695"/>
            <a:ext cx="2192324" cy="1928204"/>
            <a:chOff x="7491243" y="4589332"/>
            <a:chExt cx="1781950" cy="156727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8380335" y="4217940"/>
            <a:ext cx="2653133" cy="1144846"/>
          </a:xfrm>
          <a:prstGeom prst="rect">
            <a:avLst/>
          </a:prstGeom>
        </p:spPr>
      </p:pic>
      <p:sp>
        <p:nvSpPr>
          <p:cNvPr id="56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167" y="2168186"/>
            <a:ext cx="3226497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</a:t>
            </a:r>
            <a:r>
              <a:rPr lang="en-US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7000" y="2265161"/>
            <a:ext cx="1968719" cy="1537317"/>
            <a:chOff x="387000" y="2265161"/>
            <a:chExt cx="1968719" cy="1537317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00" y="2265161"/>
              <a:ext cx="1387936" cy="153731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 flipH="1">
              <a:off x="1772263" y="3333155"/>
              <a:ext cx="583456" cy="45569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2301">
              <a:off x="1604013" y="318015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6571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23747" y="129008"/>
            <a:ext cx="71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3812076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30" y="5293010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2145065"/>
            <a:ext cx="348412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</a:t>
            </a:r>
          </a:p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46142" y="2252523"/>
            <a:ext cx="1931633" cy="805111"/>
            <a:chOff x="4309315" y="6939459"/>
            <a:chExt cx="1931633" cy="805111"/>
          </a:xfrm>
        </p:grpSpPr>
        <p:sp>
          <p:nvSpPr>
            <p:cNvPr id="2" name="Right Arrow 1"/>
            <p:cNvSpPr/>
            <p:nvPr/>
          </p:nvSpPr>
          <p:spPr>
            <a:xfrm>
              <a:off x="4313271" y="693945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flipH="1">
              <a:off x="4309315" y="7366084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Not Equal 38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5154592" y="7339622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18381" y="3771052"/>
            <a:ext cx="1991109" cy="753053"/>
            <a:chOff x="5434240" y="3396799"/>
            <a:chExt cx="1991109" cy="753053"/>
          </a:xfrm>
        </p:grpSpPr>
        <p:sp>
          <p:nvSpPr>
            <p:cNvPr id="42" name="Right Arrow 41"/>
            <p:cNvSpPr/>
            <p:nvPr/>
          </p:nvSpPr>
          <p:spPr>
            <a:xfrm>
              <a:off x="5465957" y="339679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flipH="1">
              <a:off x="5434240" y="3771366"/>
              <a:ext cx="1991109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Not Equal 43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79518" y="3744904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50098" y="5187269"/>
            <a:ext cx="1959393" cy="753053"/>
            <a:chOff x="5402525" y="4782706"/>
            <a:chExt cx="1959393" cy="753053"/>
          </a:xfrm>
        </p:grpSpPr>
        <p:sp>
          <p:nvSpPr>
            <p:cNvPr id="45" name="Right Arrow 44"/>
            <p:cNvSpPr/>
            <p:nvPr/>
          </p:nvSpPr>
          <p:spPr>
            <a:xfrm>
              <a:off x="5434241" y="4782706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flipH="1">
              <a:off x="5402525" y="5157273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Not Equal 46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47802" y="5130811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770" y="1624399"/>
            <a:ext cx="1387936" cy="1537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182333" y="4848120"/>
            <a:ext cx="1697804" cy="889779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193205" y="3261947"/>
            <a:ext cx="2006357" cy="1077147"/>
            <a:chOff x="488792" y="5019702"/>
            <a:chExt cx="2006357" cy="107714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82056" y="2032805"/>
            <a:ext cx="4880035" cy="3964899"/>
            <a:chOff x="-833110" y="1764238"/>
            <a:chExt cx="4880035" cy="3964899"/>
          </a:xfrm>
        </p:grpSpPr>
        <p:grpSp>
          <p:nvGrpSpPr>
            <p:cNvPr id="12" name="Group 11"/>
            <p:cNvGrpSpPr/>
            <p:nvPr/>
          </p:nvGrpSpPr>
          <p:grpSpPr>
            <a:xfrm>
              <a:off x="-833110" y="1764238"/>
              <a:ext cx="4880035" cy="3964899"/>
              <a:chOff x="583534" y="2145795"/>
              <a:chExt cx="4617282" cy="3636070"/>
            </a:xfrm>
          </p:grpSpPr>
          <p:sp>
            <p:nvSpPr>
              <p:cNvPr id="7" name="Round Diagonal Corner Rectangle 6"/>
              <p:cNvSpPr/>
              <p:nvPr/>
            </p:nvSpPr>
            <p:spPr>
              <a:xfrm>
                <a:off x="583534" y="2145795"/>
                <a:ext cx="4617282" cy="3636070"/>
              </a:xfrm>
              <a:prstGeom prst="round2Diag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1139161" y="4577163"/>
                <a:ext cx="3455556" cy="922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</a:t>
                </a:r>
                <a:r>
                  <a:rPr lang="en-US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ณ ตลาดชิคาโก</a:t>
                </a:r>
                <a:endParaRPr lang="en-US" sz="36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1977" y1="58333" x2="41279" y2="51316"/>
                          <a14:foregroundMark x1="34070" y1="67325" x2="42326" y2="62281"/>
                          <a14:foregroundMark x1="34070" y1="79386" x2="42326" y2="73684"/>
                          <a14:foregroundMark x1="21512" y1="22149" x2="21977" y2="22588"/>
                          <a14:foregroundMark x1="24419" y1="29386" x2="24884" y2="29825"/>
                          <a14:foregroundMark x1="26628" y1="37061" x2="27326" y2="37500"/>
                          <a14:foregroundMark x1="28256" y1="44518" x2="28953" y2="44518"/>
                          <a14:foregroundMark x1="30116" y1="51535" x2="30349" y2="51974"/>
                          <a14:foregroundMark x1="33140" y1="77851" x2="33140" y2="81798"/>
                          <a14:foregroundMark x1="32209" y1="71491" x2="31744" y2="66447"/>
                          <a14:foregroundMark x1="78023" y1="71711" x2="77791" y2="70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r="17089"/>
            <a:stretch/>
          </p:blipFill>
          <p:spPr>
            <a:xfrm>
              <a:off x="187326" y="2266621"/>
              <a:ext cx="2785821" cy="21829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845002" y="2568658"/>
            <a:ext cx="733536" cy="662339"/>
            <a:chOff x="9782415" y="2561517"/>
            <a:chExt cx="733536" cy="6623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00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58" y="5245099"/>
            <a:ext cx="1910942" cy="1458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2899" l="9752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8" r="24858" b="5397"/>
          <a:stretch/>
        </p:blipFill>
        <p:spPr>
          <a:xfrm>
            <a:off x="261256" y="2104572"/>
            <a:ext cx="1478135" cy="44947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37422B-CF05-43DA-AA87-8370869E6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095" y="520699"/>
          <a:ext cx="8471095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Views" r:id="rId7" imgW="6400851" imgH="4724347" progId="EViews.Workfile.2">
                  <p:embed/>
                </p:oleObj>
              </mc:Choice>
              <mc:Fallback>
                <p:oleObj name="EViews" r:id="rId7" imgW="6400851" imgH="4724347" progId="EViews.Workfile.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A37422B-CF05-43DA-AA87-8370869E6F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1095" y="520699"/>
                        <a:ext cx="8471095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509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A73C0D-B2F8-4F49-88AD-DD98D7ED0921}"/>
              </a:ext>
            </a:extLst>
          </p:cNvPr>
          <p:cNvSpPr txBox="1"/>
          <p:nvPr/>
        </p:nvSpPr>
        <p:spPr>
          <a:xfrm>
            <a:off x="3839634" y="430325"/>
            <a:ext cx="4627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500" b="1" u="sng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ข้อเสนอแนะ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5ACAF-8FFB-4711-AFB8-487E3A3A9D22}"/>
              </a:ext>
            </a:extLst>
          </p:cNvPr>
          <p:cNvGrpSpPr/>
          <p:nvPr/>
        </p:nvGrpSpPr>
        <p:grpSpPr>
          <a:xfrm>
            <a:off x="775672" y="1278291"/>
            <a:ext cx="10755006" cy="1563311"/>
            <a:chOff x="670555" y="3091764"/>
            <a:chExt cx="10755006" cy="15633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7C16CD-11B3-4FEB-BE32-AFEF02D94322}"/>
                </a:ext>
              </a:extLst>
            </p:cNvPr>
            <p:cNvGrpSpPr/>
            <p:nvPr/>
          </p:nvGrpSpPr>
          <p:grpSpPr>
            <a:xfrm>
              <a:off x="670555" y="3091764"/>
              <a:ext cx="435006" cy="646331"/>
              <a:chOff x="312584" y="1217991"/>
              <a:chExt cx="435006" cy="64633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934EA0-9765-48AD-AA7F-CF1D5A8E7E94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5FD8-973D-486A-9337-886FECCFECC0}"/>
                  </a:ext>
                </a:extLst>
              </p:cNvPr>
              <p:cNvSpPr txBox="1"/>
              <p:nvPr/>
            </p:nvSpPr>
            <p:spPr>
              <a:xfrm>
                <a:off x="312584" y="1217991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E8946-D830-4C8D-806C-8081658BCC75}"/>
                </a:ext>
              </a:extLst>
            </p:cNvPr>
            <p:cNvSpPr txBox="1"/>
            <p:nvPr/>
          </p:nvSpPr>
          <p:spPr>
            <a:xfrm>
              <a:off x="1148308" y="3179671"/>
              <a:ext cx="10277253" cy="1475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9A46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ภาครัฐควรเข้าไปกำกับดูแลการรับซื้อข้าวโพดเลี้ยงสัตว์ของผู้ค้าส่ง (โรงงานอาหารสัตว์) เนื่องจากเป็นผู้มีบทบาทในการกำหนดราคารับซื้อข้าวโพดเลี้ยงสัตว์จากเกษตรกร เพื่อให้เกิดความเป็นธรรมตลอดห่วงโซ่การผลิตของอุตสาหกรรมอาหารสัตว์ไทย</a:t>
              </a:r>
              <a:endParaRPr lang="en-US" sz="2800" b="1" dirty="0">
                <a:solidFill>
                  <a:srgbClr val="009A46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7B35B-7884-4B55-BB29-59AA3FFAF96A}"/>
              </a:ext>
            </a:extLst>
          </p:cNvPr>
          <p:cNvGrpSpPr/>
          <p:nvPr/>
        </p:nvGrpSpPr>
        <p:grpSpPr>
          <a:xfrm>
            <a:off x="844675" y="4097574"/>
            <a:ext cx="10616999" cy="1086886"/>
            <a:chOff x="670555" y="5715050"/>
            <a:chExt cx="10616999" cy="10868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CE59D-3F65-4B9A-B8A6-05C7A86248DB}"/>
                </a:ext>
              </a:extLst>
            </p:cNvPr>
            <p:cNvGrpSpPr/>
            <p:nvPr/>
          </p:nvGrpSpPr>
          <p:grpSpPr>
            <a:xfrm>
              <a:off x="670555" y="5715050"/>
              <a:ext cx="435006" cy="646331"/>
              <a:chOff x="312584" y="1262355"/>
              <a:chExt cx="435006" cy="64633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258CB90-FC99-4208-AC29-7F8A1B38C352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71E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rgbClr val="00B05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2432EA-69BE-43C9-9C4F-97AE41E099C1}"/>
                  </a:ext>
                </a:extLst>
              </p:cNvPr>
              <p:cNvSpPr txBox="1"/>
              <p:nvPr/>
            </p:nvSpPr>
            <p:spPr>
              <a:xfrm>
                <a:off x="312584" y="1262355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solidFill>
                      <a:srgbClr val="00B05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0CDC7-31E1-4027-8C95-516E4364A5EC}"/>
                </a:ext>
              </a:extLst>
            </p:cNvPr>
            <p:cNvSpPr txBox="1"/>
            <p:nvPr/>
          </p:nvSpPr>
          <p:spPr>
            <a:xfrm>
              <a:off x="1143467" y="5787556"/>
              <a:ext cx="10144087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B050"/>
                  </a:solidFill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หน่วยงานที่เกี่ยวข้องควรเข้าไปส่งเสริมให้</a:t>
              </a:r>
              <a:r>
                <a:rPr lang="th-TH" sz="2800" b="1" dirty="0">
                  <a:solidFill>
                    <a:srgbClr val="00B050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เกษตรกรผู้ปลูกข้าวโพดเลี้ยงสัตว์ปรับตัว             เพื่อลดต้นทุนและเพิ่มประสิทธิภาพการผลิต</a:t>
              </a: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501D4D38-7A2B-4698-A82B-364F9382E95C}"/>
                </a:ext>
              </a:extLst>
            </p:cNvPr>
            <p:cNvSpPr txBox="1"/>
            <p:nvPr/>
          </p:nvSpPr>
          <p:spPr>
            <a:xfrm>
              <a:off x="856600" y="5808024"/>
              <a:ext cx="9688475" cy="55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42" b="23404"/>
          <a:stretch/>
        </p:blipFill>
        <p:spPr>
          <a:xfrm>
            <a:off x="7279899" y="14514"/>
            <a:ext cx="1550689" cy="143691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1511C62-CB67-4C30-810E-0AD00BCA4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89894" l="9929" r="932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68" y="5455015"/>
            <a:ext cx="1345527" cy="1345527"/>
          </a:xfrm>
          <a:prstGeom prst="rect">
            <a:avLst/>
          </a:prstGeom>
        </p:spPr>
      </p:pic>
      <p:grpSp>
        <p:nvGrpSpPr>
          <p:cNvPr id="17" name="Group 20">
            <a:extLst>
              <a:ext uri="{FF2B5EF4-FFF2-40B4-BE49-F238E27FC236}">
                <a16:creationId xmlns:a16="http://schemas.microsoft.com/office/drawing/2014/main" id="{88558D0C-E0FE-40FE-886B-B9868109F9C9}"/>
              </a:ext>
            </a:extLst>
          </p:cNvPr>
          <p:cNvGrpSpPr/>
          <p:nvPr/>
        </p:nvGrpSpPr>
        <p:grpSpPr>
          <a:xfrm>
            <a:off x="813217" y="2885145"/>
            <a:ext cx="10715039" cy="1014380"/>
            <a:chOff x="352483" y="3552071"/>
            <a:chExt cx="10715039" cy="1014380"/>
          </a:xfrm>
        </p:grpSpPr>
        <p:grpSp>
          <p:nvGrpSpPr>
            <p:cNvPr id="22" name="Group 9">
              <a:extLst>
                <a:ext uri="{FF2B5EF4-FFF2-40B4-BE49-F238E27FC236}">
                  <a16:creationId xmlns:a16="http://schemas.microsoft.com/office/drawing/2014/main" id="{EADC8426-8627-48F6-AC3B-6FEF476355A9}"/>
                </a:ext>
              </a:extLst>
            </p:cNvPr>
            <p:cNvGrpSpPr/>
            <p:nvPr/>
          </p:nvGrpSpPr>
          <p:grpSpPr>
            <a:xfrm>
              <a:off x="352483" y="3626580"/>
              <a:ext cx="466464" cy="646331"/>
              <a:chOff x="-5488" y="1752807"/>
              <a:chExt cx="466464" cy="646331"/>
            </a:xfrm>
          </p:grpSpPr>
          <p:sp>
            <p:nvSpPr>
              <p:cNvPr id="24" name="Oval 10">
                <a:extLst>
                  <a:ext uri="{FF2B5EF4-FFF2-40B4-BE49-F238E27FC236}">
                    <a16:creationId xmlns:a16="http://schemas.microsoft.com/office/drawing/2014/main" id="{B2372E70-5879-4AA0-B5CB-D5D791FCBAF1}"/>
                  </a:ext>
                </a:extLst>
              </p:cNvPr>
              <p:cNvSpPr/>
              <p:nvPr/>
            </p:nvSpPr>
            <p:spPr>
              <a:xfrm>
                <a:off x="-5488" y="1803987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E810A49F-F754-4F49-83EE-5A08D8F9A652}"/>
                  </a:ext>
                </a:extLst>
              </p:cNvPr>
              <p:cNvSpPr txBox="1"/>
              <p:nvPr/>
            </p:nvSpPr>
            <p:spPr>
              <a:xfrm>
                <a:off x="25970" y="1752807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3</a:t>
                </a:r>
              </a:p>
            </p:txBody>
          </p:sp>
        </p:grp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92AA0E13-C794-44C4-A9D9-B910A297ED67}"/>
                </a:ext>
              </a:extLst>
            </p:cNvPr>
            <p:cNvSpPr txBox="1"/>
            <p:nvPr/>
          </p:nvSpPr>
          <p:spPr>
            <a:xfrm>
              <a:off x="790269" y="3552071"/>
              <a:ext cx="10277253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 เช่น กรมศุลกากร ควรมีการตรวจสอบการลักลอบนำเข้าข้าวโพดเลี้ยงสัตว์จากประเทศเพื่อนบ้านอย่างเข้มงวด เพื่อไม่ให้กระทบต่อราคาข้าวโพดเลี้ยงสัตว์ในประเทศ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304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8AB36-6705-4864-BF3F-7195A535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0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ggs-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95332"/>
            <a:ext cx="1274164" cy="1475482"/>
          </a:xfrm>
          <a:prstGeom prst="rect">
            <a:avLst/>
          </a:prstGeom>
        </p:spPr>
      </p:pic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269822"/>
            <a:ext cx="12192000" cy="749509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โครงสร้างตลาดไข่ไก่</a:t>
            </a:r>
          </a:p>
        </p:txBody>
      </p:sp>
      <p:pic>
        <p:nvPicPr>
          <p:cNvPr id="121859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72984"/>
            <a:ext cx="1416350" cy="1083352"/>
          </a:xfrm>
          <a:prstGeom prst="rect">
            <a:avLst/>
          </a:prstGeom>
          <a:noFill/>
        </p:spPr>
      </p:pic>
      <p:pic>
        <p:nvPicPr>
          <p:cNvPr id="121860" name="Picture 4" descr="D:\sansern\OAE JOB\งานวิจัย OAE\งานวิจัยปี 63\พยากรณ์ และส่งผ่านราคา\รูปประกอบ\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126636"/>
            <a:ext cx="1694835" cy="1039146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>
          <a:xfrm>
            <a:off x="1454046" y="1648918"/>
            <a:ext cx="9908498" cy="4199707"/>
            <a:chOff x="1454046" y="1648918"/>
            <a:chExt cx="9908498" cy="4199707"/>
          </a:xfrm>
        </p:grpSpPr>
        <p:cxnSp>
          <p:nvCxnSpPr>
            <p:cNvPr id="68" name="ลูกศรเชื่อมต่อแบบตรง 67"/>
            <p:cNvCxnSpPr>
              <a:stCxn id="23" idx="2"/>
              <a:endCxn id="25" idx="0"/>
            </p:cNvCxnSpPr>
            <p:nvPr/>
          </p:nvCxnSpPr>
          <p:spPr>
            <a:xfrm flipH="1">
              <a:off x="4831834" y="4365698"/>
              <a:ext cx="1" cy="601334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กลุ่ม 126"/>
            <p:cNvGrpSpPr/>
            <p:nvPr/>
          </p:nvGrpSpPr>
          <p:grpSpPr>
            <a:xfrm>
              <a:off x="1454046" y="1648918"/>
              <a:ext cx="9908498" cy="4199707"/>
              <a:chOff x="1454046" y="1648918"/>
              <a:chExt cx="9908498" cy="4199707"/>
            </a:xfrm>
          </p:grpSpPr>
          <p:grpSp>
            <p:nvGrpSpPr>
              <p:cNvPr id="113" name="กลุ่ม 112"/>
              <p:cNvGrpSpPr/>
              <p:nvPr/>
            </p:nvGrpSpPr>
            <p:grpSpPr>
              <a:xfrm>
                <a:off x="3057207" y="1651415"/>
                <a:ext cx="7870623" cy="4197210"/>
                <a:chOff x="2622492" y="1366603"/>
                <a:chExt cx="7870623" cy="4197210"/>
              </a:xfrm>
            </p:grpSpPr>
            <p:cxnSp>
              <p:nvCxnSpPr>
                <p:cNvPr id="36" name="ตัวเชื่อมต่อตรง 35"/>
                <p:cNvCxnSpPr>
                  <a:stCxn id="21" idx="3"/>
                </p:cNvCxnSpPr>
                <p:nvPr/>
              </p:nvCxnSpPr>
              <p:spPr>
                <a:xfrm>
                  <a:off x="9955967" y="1628213"/>
                  <a:ext cx="503945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3043008" y="1379094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เกษตรกรอิสระ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7718" y="1366603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บริษัท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045507" y="2625777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  <a:r>
                    <a:rPr lang="th-TH" b="1" dirty="0" err="1">
                      <a:latin typeface="TH SarabunPSK" pitchFamily="34" charset="-34"/>
                      <a:cs typeface="TH SarabunPSK" pitchFamily="34" charset="-34"/>
                    </a:rPr>
                    <a:t>ล้ง</a:t>
                  </a:r>
                  <a:endParaRPr lang="th-TH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062995" y="3557666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พ่อค้าปลีก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90216" y="2628275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โรงงานแปรรูป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102967" y="4682220"/>
                  <a:ext cx="2588303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บริโภคภายในประเทศ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287718" y="4732816"/>
                  <a:ext cx="2668249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ส่งออกต่างประเทศ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cxnSp>
              <p:nvCxnSpPr>
                <p:cNvPr id="28" name="ลูกศรเชื่อมต่อแบบตรง 27"/>
                <p:cNvCxnSpPr>
                  <a:stCxn id="24" idx="2"/>
                  <a:endCxn id="26" idx="0"/>
                </p:cNvCxnSpPr>
                <p:nvPr/>
              </p:nvCxnSpPr>
              <p:spPr>
                <a:xfrm flipH="1">
                  <a:off x="8621843" y="3151495"/>
                  <a:ext cx="2498" cy="158132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ลูกศรเชื่อมต่อแบบตรง 31"/>
                <p:cNvCxnSpPr>
                  <a:stCxn id="21" idx="2"/>
                  <a:endCxn id="24" idx="0"/>
                </p:cNvCxnSpPr>
                <p:nvPr/>
              </p:nvCxnSpPr>
              <p:spPr>
                <a:xfrm rot="16200000" flipH="1">
                  <a:off x="8253866" y="2257800"/>
                  <a:ext cx="738452" cy="249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ตัวเชื่อมต่อตรง 37"/>
                <p:cNvCxnSpPr/>
                <p:nvPr/>
              </p:nvCxnSpPr>
              <p:spPr>
                <a:xfrm>
                  <a:off x="10448144" y="1633927"/>
                  <a:ext cx="29981" cy="351438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ลูกศรเชื่อมต่อแบบตรง 39"/>
                <p:cNvCxnSpPr/>
                <p:nvPr/>
              </p:nvCxnSpPr>
              <p:spPr>
                <a:xfrm flipH="1">
                  <a:off x="9955968" y="5148314"/>
                  <a:ext cx="537147" cy="0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ลูกศรเชื่อมต่อแบบตรง 50"/>
                <p:cNvCxnSpPr>
                  <a:stCxn id="19" idx="2"/>
                  <a:endCxn id="22" idx="0"/>
                </p:cNvCxnSpPr>
                <p:nvPr/>
              </p:nvCxnSpPr>
              <p:spPr>
                <a:xfrm rot="16200000" flipH="1">
                  <a:off x="4016651" y="2262795"/>
                  <a:ext cx="723463" cy="2499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ตัวเชื่อมต่อตรง 52"/>
                <p:cNvCxnSpPr/>
                <p:nvPr/>
              </p:nvCxnSpPr>
              <p:spPr>
                <a:xfrm rot="10800000" flipV="1">
                  <a:off x="2623286" y="1633084"/>
                  <a:ext cx="419723" cy="821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ตัวเชื่อมต่อตรง 54"/>
                <p:cNvCxnSpPr/>
                <p:nvPr/>
              </p:nvCxnSpPr>
              <p:spPr>
                <a:xfrm rot="5400000">
                  <a:off x="1551489" y="2705974"/>
                  <a:ext cx="2143593" cy="1588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ลูกศรเชื่อมต่อแบบตรง 65"/>
                <p:cNvCxnSpPr>
                  <a:stCxn id="22" idx="2"/>
                  <a:endCxn id="23" idx="0"/>
                </p:cNvCxnSpPr>
                <p:nvPr/>
              </p:nvCxnSpPr>
              <p:spPr>
                <a:xfrm rot="16200000" flipH="1">
                  <a:off x="4184042" y="3344587"/>
                  <a:ext cx="408669" cy="1748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ตัวเชื่อมต่อตรง 76"/>
                <p:cNvCxnSpPr>
                  <a:stCxn id="21" idx="1"/>
                </p:cNvCxnSpPr>
                <p:nvPr/>
              </p:nvCxnSpPr>
              <p:spPr>
                <a:xfrm rot="10800000" flipV="1">
                  <a:off x="6580682" y="1628212"/>
                  <a:ext cx="707036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ตัวเชื่อมต่อตรง 78"/>
                <p:cNvCxnSpPr/>
                <p:nvPr/>
              </p:nvCxnSpPr>
              <p:spPr>
                <a:xfrm flipH="1">
                  <a:off x="6593173" y="1633929"/>
                  <a:ext cx="2498" cy="223759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ลูกศรเชื่อมต่อแบบตรง 80"/>
                <p:cNvCxnSpPr/>
                <p:nvPr/>
              </p:nvCxnSpPr>
              <p:spPr>
                <a:xfrm flipH="1" flipV="1">
                  <a:off x="5731244" y="3841578"/>
                  <a:ext cx="861929" cy="66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ลูกศรเชื่อมต่อแบบตรง 83"/>
                <p:cNvCxnSpPr>
                  <a:endCxn id="22" idx="3"/>
                </p:cNvCxnSpPr>
                <p:nvPr/>
              </p:nvCxnSpPr>
              <p:spPr>
                <a:xfrm flipH="1" flipV="1">
                  <a:off x="5713756" y="2887387"/>
                  <a:ext cx="861931" cy="85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ตัวเชื่อมต่อตรง 85"/>
                <p:cNvCxnSpPr>
                  <a:stCxn id="24" idx="1"/>
                </p:cNvCxnSpPr>
                <p:nvPr/>
              </p:nvCxnSpPr>
              <p:spPr>
                <a:xfrm flipH="1">
                  <a:off x="6922959" y="2889885"/>
                  <a:ext cx="367257" cy="6073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ตัวเชื่อมต่อตรง 91"/>
                <p:cNvCxnSpPr/>
                <p:nvPr/>
              </p:nvCxnSpPr>
              <p:spPr>
                <a:xfrm flipH="1">
                  <a:off x="6922960" y="2878110"/>
                  <a:ext cx="2497" cy="2270206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ลูกศรเชื่อมต่อแบบตรง 93"/>
                <p:cNvCxnSpPr/>
                <p:nvPr/>
              </p:nvCxnSpPr>
              <p:spPr>
                <a:xfrm flipH="1">
                  <a:off x="5713757" y="5139349"/>
                  <a:ext cx="1220443" cy="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ตัวเชื่อมต่อตรง 118"/>
              <p:cNvCxnSpPr/>
              <p:nvPr/>
            </p:nvCxnSpPr>
            <p:spPr>
              <a:xfrm flipV="1">
                <a:off x="1528997" y="4512040"/>
                <a:ext cx="9833547" cy="44970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ตัวเชื่อมต่อตรง 120"/>
              <p:cNvCxnSpPr/>
              <p:nvPr/>
            </p:nvCxnSpPr>
            <p:spPr>
              <a:xfrm flipV="1">
                <a:off x="1454046" y="2505857"/>
                <a:ext cx="9866027" cy="5746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/>
              <p:cNvSpPr txBox="1"/>
              <p:nvPr/>
            </p:nvSpPr>
            <p:spPr>
              <a:xfrm>
                <a:off x="1558977" y="1648918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ต้นน้ำ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591455" y="28956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กลางน้ำ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638924" y="48768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ปลายน้ำ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>
              <a:off x="3057206" y="4048137"/>
              <a:ext cx="446644" cy="0"/>
            </a:xfrm>
            <a:prstGeom prst="straightConnector1">
              <a:avLst/>
            </a:prstGeom>
            <a:ln w="38100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130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36547" y="1322836"/>
            <a:ext cx="10001626" cy="1075590"/>
          </a:xfrm>
        </p:spPr>
        <p:txBody>
          <a:bodyPr/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ตัวแปรที่ใช้ในการศึกษา</a:t>
            </a:r>
          </a:p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ข้อมูลรายเดือนเริ่มตั้งแต่ เดือนมกราคม ปี 2555 ถึงเดือนธันวาคม  ปี 2562 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(96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 ค่าสังเกต)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309093"/>
            <a:ext cx="12192000" cy="73409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14657"/>
              </p:ext>
            </p:extLst>
          </p:nvPr>
        </p:nvGraphicFramePr>
        <p:xfrm>
          <a:off x="715781" y="2593253"/>
          <a:ext cx="7169045" cy="2286000"/>
        </p:xfrm>
        <a:graphic>
          <a:graphicData uri="http://schemas.openxmlformats.org/drawingml/2006/table">
            <a:tbl>
              <a:tblPr/>
              <a:tblGrid>
                <a:gridCol w="237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ราคาเกษตรกร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สำนักงานเศรษฐกิจการเกษตร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ราคาขายส่ง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PW)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ราคาขายปลีก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PR)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ราคาส่งออก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PX)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06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579336"/>
            <a:ext cx="1117199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 ข้อมูลอนุกรมเวลาตั้งแต่สองชุดขึ้นไปมีความสัมพันธ์กันในระยะยาว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แต่ในระยะสั้นข้อมูลสามารถเบี่ยงเบนออกจากดุลยภาพได้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co-integration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มีประโยชน์อย่างมากในการวิเคราะห์การส่งผ่านราคา ทำให้เราสามารถวิเคราะห์ว่าข้อมูลราคามีความสัมพันธ์กันในระยะยาวหรือไม่ ถ้ามีราคามีความสัมพันธ์กันระยะยาวแต่เมื่อเกิดการเปลี่ยนแปลง 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shock)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ที่ทำให้ราคาสินค้าหนึ่งเปลี่ยนแปลง ราคาอีกสินค้าอื่นที่มีความสัมพันธ์กันจะปรับตัวเข้าสู่ดุลยภาพอย่างไร แบบจำลองที่วิเคราะห์การปรับตัวเข้าสู่ดุลยภาพที่ใช้แนวคิด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นี้เรียกว่า แบบจำลองการปรับตัวระยะสั้นเข้าสู่ดุลยภาพ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Vector Error Correction Model, VECM)</a:t>
            </a:r>
          </a:p>
          <a:p>
            <a:pPr indent="711200"/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ในการศึกษานี้ ใช้วิธีทดสอบของ </a:t>
            </a:r>
            <a:r>
              <a:rPr lang="en-US" sz="3200" b="1" spc="-4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Johansen (1991)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ซึ่งสามารถทดสอบหลายตัวแปร (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multivariate) 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ทั้งนี้ ตัวแปรที่ใช้ในการวิเคราะห์ไม่จำเป็นต้องมีความนิ่งที่ระดับเดียวกัน 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(Campbell and </a:t>
            </a:r>
            <a:r>
              <a:rPr lang="en-US" sz="3200" spc="-4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Perron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1991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ความสัมพันธ์เชิงดุลยภาพระยะยาว (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cointegration)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9441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9487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ความเคลื่อนไหวของราคาไข่ไก่ในระดับต่าง ๆ ช่วงปี 2555 - 2562</a:t>
            </a:r>
          </a:p>
        </p:txBody>
      </p:sp>
      <p:graphicFrame>
        <p:nvGraphicFramePr>
          <p:cNvPr id="9" name="แผนภูมิ 8"/>
          <p:cNvGraphicFramePr/>
          <p:nvPr/>
        </p:nvGraphicFramePr>
        <p:xfrm>
          <a:off x="704538" y="809469"/>
          <a:ext cx="9638675" cy="3732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ตาราง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55181"/>
              </p:ext>
            </p:extLst>
          </p:nvPr>
        </p:nvGraphicFramePr>
        <p:xfrm>
          <a:off x="1226588" y="4850984"/>
          <a:ext cx="9221556" cy="1662242"/>
        </p:xfrm>
        <a:graphic>
          <a:graphicData uri="http://schemas.openxmlformats.org/drawingml/2006/table">
            <a:tbl>
              <a:tblPr/>
              <a:tblGrid>
                <a:gridCol w="240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ตัวแปร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ค่าเฉลี่ย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ค่าเบี่ยงเบนมาตรฐาน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ค่าต่ำสุด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ค่าสูงสุด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(PF)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2.81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3.45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2.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ราคาขายส่ง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PW)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2.99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0.32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2.37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3.79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3.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ราคาขายปลีก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PR)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3.35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2.73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4.46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4.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PX)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3.08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0.44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2.29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4.8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173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9072"/>
              </p:ext>
            </p:extLst>
          </p:nvPr>
        </p:nvGraphicFramePr>
        <p:xfrm>
          <a:off x="475302" y="916998"/>
          <a:ext cx="8623731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666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73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-4.70***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-1.94436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-2.29**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ราคาขายปลีก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PR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-5.64***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4.32***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8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5661165" y="3646245"/>
            <a:ext cx="2948185" cy="632535"/>
            <a:chOff x="7239642" y="4442724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7239642" y="4442724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7401161" y="4510722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5390217" y="5046229"/>
            <a:ext cx="4218478" cy="1219660"/>
            <a:chOff x="7233270" y="4959531"/>
            <a:chExt cx="4218478" cy="1556942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33270" y="4959531"/>
              <a:ext cx="4218478" cy="15569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70039" y="4974912"/>
              <a:ext cx="4136739" cy="1296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r>
                <a:rPr lang="th-TH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restricted intercepts, no trends</a:t>
              </a:r>
            </a:p>
            <a:p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VECM (lag =1)</a:t>
              </a:r>
              <a:endParaRPr lang="en-US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6925044" y="4500267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4846" y="3636319"/>
            <a:ext cx="4022184" cy="461665"/>
          </a:xfrm>
          <a:prstGeom prst="rect">
            <a:avLst/>
          </a:prstGeom>
          <a:solidFill>
            <a:srgbClr val="FDADDB"/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ผลการกำหนด </a:t>
            </a:r>
            <a:r>
              <a:rPr lang="en-US" sz="24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Lags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ที่เหมาะสม</a:t>
            </a:r>
            <a:endParaRPr lang="en-GB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ผลการทดสอบความนิ่งของข้อมูลราคาไข่ไก่ </a:t>
            </a:r>
            <a:r>
              <a:rPr lang="en-US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Unit Root Test </a:t>
            </a:r>
            <a:endParaRPr lang="th-TH" b="1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27" name="ตาราง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91749"/>
              </p:ext>
            </p:extLst>
          </p:nvPr>
        </p:nvGraphicFramePr>
        <p:xfrm>
          <a:off x="508727" y="4207647"/>
          <a:ext cx="4003312" cy="1668496"/>
        </p:xfrm>
        <a:graphic>
          <a:graphicData uri="http://schemas.openxmlformats.org/drawingml/2006/table">
            <a:tbl>
              <a:tblPr/>
              <a:tblGrid>
                <a:gridCol w="106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 Lag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AIC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SC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-14.35*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latin typeface="TH SarabunPSK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 -13.79*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-14.32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335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78575" y="1985712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8304" y="4020920"/>
            <a:ext cx="5964078" cy="2539742"/>
            <a:chOff x="249243" y="3889651"/>
            <a:chExt cx="5964078" cy="2539742"/>
          </a:xfrm>
        </p:grpSpPr>
        <p:grpSp>
          <p:nvGrpSpPr>
            <p:cNvPr id="59" name="Group 58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249243" y="3905201"/>
                <a:ext cx="2380357" cy="2380357"/>
              </a:xfrm>
              <a:prstGeom prst="roundRect">
                <a:avLst/>
              </a:prstGeom>
              <a:solidFill>
                <a:srgbClr val="DC747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60315" y="3889651"/>
                <a:ext cx="5953006" cy="2539742"/>
                <a:chOff x="324677" y="3966066"/>
                <a:chExt cx="5953006" cy="253974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AF6A7F-7DDC-4A74-ACA2-73821DB6D063}"/>
                    </a:ext>
                  </a:extLst>
                </p:cNvPr>
                <p:cNvSpPr txBox="1"/>
                <p:nvPr/>
              </p:nvSpPr>
              <p:spPr>
                <a:xfrm>
                  <a:off x="3643185" y="5450200"/>
                  <a:ext cx="2630299" cy="1055608"/>
                </a:xfrm>
                <a:prstGeom prst="roundRect">
                  <a:avLst/>
                </a:prstGeom>
                <a:solidFill>
                  <a:srgbClr val="FB9F92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0.22</a:t>
                  </a:r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CE16DA-D17E-44D9-B7DF-55243959D51B}"/>
                    </a:ext>
                  </a:extLst>
                </p:cNvPr>
                <p:cNvSpPr txBox="1"/>
                <p:nvPr/>
              </p:nvSpPr>
              <p:spPr>
                <a:xfrm>
                  <a:off x="3647384" y="3966066"/>
                  <a:ext cx="2630299" cy="1055608"/>
                </a:xfrm>
                <a:prstGeom prst="roundRect">
                  <a:avLst/>
                </a:prstGeom>
                <a:solidFill>
                  <a:srgbClr val="FFD0C0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</a:t>
                  </a:r>
                  <a:r>
                    <a: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0.08 </a:t>
                  </a:r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70C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A91478-0876-4786-BCCB-6228A39FB2C2}"/>
                    </a:ext>
                  </a:extLst>
                </p:cNvPr>
                <p:cNvSpPr txBox="1"/>
                <p:nvPr/>
              </p:nvSpPr>
              <p:spPr>
                <a:xfrm>
                  <a:off x="324677" y="4283392"/>
                  <a:ext cx="2351018" cy="105560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ราคาส่งออก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</a:t>
                  </a:r>
                  <a:r>
                    <a: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2779604" y="4458598"/>
                  <a:ext cx="870464" cy="1508186"/>
                  <a:chOff x="2765158" y="1088631"/>
                  <a:chExt cx="870464" cy="1508186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2766050" y="1751038"/>
                    <a:ext cx="856892" cy="8457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2765158" y="1088631"/>
                    <a:ext cx="870464" cy="6740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70" name="Straight Connector 69"/>
            <p:cNvCxnSpPr/>
            <p:nvPr/>
          </p:nvCxnSpPr>
          <p:spPr>
            <a:xfrm>
              <a:off x="2688422" y="4559116"/>
              <a:ext cx="0" cy="1038127"/>
            </a:xfrm>
            <a:prstGeom prst="line">
              <a:avLst/>
            </a:prstGeom>
            <a:ln w="57150">
              <a:solidFill>
                <a:srgbClr val="843C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68304" y="276146"/>
            <a:ext cx="5996107" cy="2530855"/>
            <a:chOff x="249243" y="255434"/>
            <a:chExt cx="5996107" cy="2530855"/>
          </a:xfrm>
        </p:grpSpPr>
        <p:grpSp>
          <p:nvGrpSpPr>
            <p:cNvPr id="52" name="Group 51"/>
            <p:cNvGrpSpPr/>
            <p:nvPr/>
          </p:nvGrpSpPr>
          <p:grpSpPr>
            <a:xfrm>
              <a:off x="249243" y="255434"/>
              <a:ext cx="5996107" cy="2530855"/>
              <a:chOff x="275670" y="305406"/>
              <a:chExt cx="5996107" cy="253085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654587-5008-40AE-9639-C368AC71E0B2}"/>
                  </a:ext>
                </a:extLst>
              </p:cNvPr>
              <p:cNvSpPr txBox="1"/>
              <p:nvPr/>
            </p:nvSpPr>
            <p:spPr>
              <a:xfrm>
                <a:off x="3605250" y="1780653"/>
                <a:ext cx="2666527" cy="1055608"/>
              </a:xfrm>
              <a:prstGeom prst="roundRect">
                <a:avLst/>
              </a:prstGeom>
              <a:solidFill>
                <a:srgbClr val="9ACDDE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</a:p>
              <a:p>
                <a:pPr algn="ctr"/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1.27</a:t>
                </a:r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F8377F-8075-4AB8-A6C4-A9FF2DD6DA9C}"/>
                  </a:ext>
                </a:extLst>
              </p:cNvPr>
              <p:cNvSpPr txBox="1"/>
              <p:nvPr/>
            </p:nvSpPr>
            <p:spPr>
              <a:xfrm>
                <a:off x="3605250" y="305406"/>
                <a:ext cx="2630299" cy="1055608"/>
              </a:xfrm>
              <a:prstGeom prst="roundRect">
                <a:avLst/>
              </a:prstGeom>
              <a:solidFill>
                <a:srgbClr val="CBE1EF"/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</a:p>
              <a:p>
                <a:pPr algn="ctr"/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1.17 </a:t>
                </a:r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endParaRPr lang="th-TH" sz="3200" b="1" dirty="0">
                  <a:solidFill>
                    <a:srgbClr val="FF3399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75670" y="308996"/>
                <a:ext cx="2380357" cy="2380357"/>
                <a:chOff x="421260" y="868378"/>
                <a:chExt cx="2380357" cy="2380357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421260" y="868378"/>
                  <a:ext cx="2380357" cy="2380357"/>
                </a:xfrm>
                <a:prstGeom prst="roundRect">
                  <a:avLst/>
                </a:prstGeom>
                <a:solidFill>
                  <a:srgbClr val="5EA9B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DE0242-70C6-45E9-A101-F7B89E072AC3}"/>
                    </a:ext>
                  </a:extLst>
                </p:cNvPr>
                <p:cNvSpPr txBox="1"/>
                <p:nvPr/>
              </p:nvSpPr>
              <p:spPr>
                <a:xfrm>
                  <a:off x="460628" y="1142522"/>
                  <a:ext cx="2301620" cy="134165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ราคาขายปลีก</a:t>
                  </a:r>
                </a:p>
                <a:p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  </a:t>
                  </a:r>
                  <a:r>
                    <a: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</p:grpSp>
          <p:cxnSp>
            <p:nvCxnSpPr>
              <p:cNvPr id="21" name="Straight Connector 20"/>
              <p:cNvCxnSpPr/>
              <p:nvPr/>
            </p:nvCxnSpPr>
            <p:spPr>
              <a:xfrm>
                <a:off x="2748358" y="1490752"/>
                <a:ext cx="856892" cy="8457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2734786" y="828176"/>
                <a:ext cx="870464" cy="6740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>
              <a:off x="2692726" y="930138"/>
              <a:ext cx="0" cy="1038127"/>
            </a:xfrm>
            <a:prstGeom prst="line">
              <a:avLst/>
            </a:prstGeom>
            <a:ln w="571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72698" y="5969102"/>
            <a:ext cx="723009" cy="74406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17656" y="1594100"/>
            <a:ext cx="1305566" cy="1305566"/>
            <a:chOff x="5774817" y="4048539"/>
            <a:chExt cx="1305566" cy="13055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7111" y1="14444" x2="71778" y2="17556"/>
                          <a14:foregroundMark x1="24444" y1="58444" x2="74889" y2="65111"/>
                          <a14:foregroundMark x1="81111" y1="53778" x2="88444" y2="50667"/>
                          <a14:foregroundMark x1="88000" y1="50667" x2="90000" y2="50000"/>
                          <a14:foregroundMark x1="80444" y1="57111" x2="89778" y2="54444"/>
                          <a14:foregroundMark x1="83778" y1="78000" x2="85111" y2="78667"/>
                          <a14:foregroundMark x1="84889" y1="76444" x2="85111" y2="76444"/>
                          <a14:foregroundMark x1="81111" y1="79556" x2="82444" y2="79111"/>
                          <a14:foregroundMark x1="82889" y1="84444" x2="80667" y2="84444"/>
                          <a14:foregroundMark x1="84889" y1="84889" x2="86444" y2="84222"/>
                          <a14:foregroundMark x1="84667" y1="83556" x2="86889" y2="82889"/>
                          <a14:foregroundMark x1="88000" y1="84222" x2="90667" y2="84222"/>
                          <a14:foregroundMark x1="79111" y1="86222" x2="81333" y2="86000"/>
                          <a14:foregroundMark x1="17111" y1="85556" x2="19778" y2="85333"/>
                          <a14:foregroundMark x1="38667" y1="76000" x2="42889" y2="77556"/>
                          <a14:foregroundMark x1="8222" y1="42667" x2="11111" y2="44889"/>
                          <a14:foregroundMark x1="7333" y1="50000" x2="11556" y2="50000"/>
                          <a14:foregroundMark x1="15333" y1="43778" x2="14889" y2="45778"/>
                          <a14:foregroundMark x1="10222" y1="55778" x2="17778" y2="58000"/>
                          <a14:foregroundMark x1="20444" y1="48889" x2="20222" y2="52667"/>
                          <a14:foregroundMark x1="14000" y1="48889" x2="18000" y2="53333"/>
                          <a14:foregroundMark x1="11556" y1="45778" x2="14444" y2="48889"/>
                          <a14:foregroundMark x1="17333" y1="53556" x2="20667" y2="58667"/>
                          <a14:foregroundMark x1="83556" y1="44667" x2="88889" y2="43333"/>
                          <a14:foregroundMark x1="82000" y1="45556" x2="83778" y2="45111"/>
                          <a14:foregroundMark x1="80667" y1="45333" x2="80444" y2="48667"/>
                          <a14:foregroundMark x1="80444" y1="50444" x2="78444" y2="63778"/>
                          <a14:foregroundMark x1="78444" y1="65556" x2="75778" y2="72222"/>
                          <a14:foregroundMark x1="81556" y1="63333" x2="86889" y2="62222"/>
                          <a14:foregroundMark x1="79556" y1="60444" x2="89556" y2="58222"/>
                          <a14:foregroundMark x1="79778" y1="64222" x2="81556" y2="64000"/>
                          <a14:foregroundMark x1="80444" y1="49778" x2="89778" y2="46222"/>
                          <a14:foregroundMark x1="88000" y1="67556" x2="84222" y2="69111"/>
                          <a14:foregroundMark x1="87556" y1="71333" x2="82667" y2="70889"/>
                          <a14:foregroundMark x1="73778" y1="58000" x2="74444" y2="61111"/>
                          <a14:backgroundMark x1="81333" y1="55111" x2="83333" y2="54667"/>
                          <a14:backgroundMark x1="77333" y1="62222" x2="75333" y2="5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817" y="4048539"/>
              <a:ext cx="1305566" cy="130556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057212" y="4778694"/>
              <a:ext cx="744388" cy="90505"/>
              <a:chOff x="6057212" y="4778694"/>
              <a:chExt cx="744388" cy="9050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036479" y="4929643"/>
              <a:ext cx="259811" cy="8812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276961" y="4932025"/>
              <a:ext cx="259811" cy="8812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521056" y="4930846"/>
              <a:ext cx="259811" cy="88123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6056572" y="4700838"/>
              <a:ext cx="744388" cy="90505"/>
              <a:chOff x="6057212" y="4778694"/>
              <a:chExt cx="744388" cy="90505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</p:grpSp>
      <p:grpSp>
        <p:nvGrpSpPr>
          <p:cNvPr id="114" name="Group 113"/>
          <p:cNvGrpSpPr/>
          <p:nvPr/>
        </p:nvGrpSpPr>
        <p:grpSpPr>
          <a:xfrm>
            <a:off x="926010" y="5036962"/>
            <a:ext cx="1329171" cy="1169039"/>
            <a:chOff x="7491243" y="4589332"/>
            <a:chExt cx="1781950" cy="1567270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5933906" y="1029049"/>
            <a:ext cx="769861" cy="358207"/>
            <a:chOff x="5933906" y="1029049"/>
            <a:chExt cx="769861" cy="358207"/>
          </a:xfrm>
        </p:grpSpPr>
        <p:grpSp>
          <p:nvGrpSpPr>
            <p:cNvPr id="26" name="Group 2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grpSp>
        <p:nvGrpSpPr>
          <p:cNvPr id="95" name="Group 94"/>
          <p:cNvGrpSpPr/>
          <p:nvPr/>
        </p:nvGrpSpPr>
        <p:grpSpPr>
          <a:xfrm>
            <a:off x="5848530" y="4773071"/>
            <a:ext cx="769861" cy="358207"/>
            <a:chOff x="5933906" y="1029049"/>
            <a:chExt cx="769861" cy="358207"/>
          </a:xfrm>
        </p:grpSpPr>
        <p:grpSp>
          <p:nvGrpSpPr>
            <p:cNvPr id="96" name="Group 9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97" name="Group 96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82718" y="2166949"/>
            <a:ext cx="723009" cy="744062"/>
          </a:xfrm>
          <a:prstGeom prst="rect">
            <a:avLst/>
          </a:prstGeom>
        </p:spPr>
      </p:pic>
      <p:sp>
        <p:nvSpPr>
          <p:cNvPr id="50" name="Down Arrow 49"/>
          <p:cNvSpPr/>
          <p:nvPr/>
        </p:nvSpPr>
        <p:spPr>
          <a:xfrm flipV="1">
            <a:off x="1106700" y="4824850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กลุ่ม 45"/>
          <p:cNvGrpSpPr/>
          <p:nvPr/>
        </p:nvGrpSpPr>
        <p:grpSpPr>
          <a:xfrm>
            <a:off x="1319135" y="1543987"/>
            <a:ext cx="6901574" cy="4774683"/>
            <a:chOff x="4643438" y="1500174"/>
            <a:chExt cx="3714776" cy="5333829"/>
          </a:xfrm>
        </p:grpSpPr>
        <p:sp>
          <p:nvSpPr>
            <p:cNvPr id="39" name="สี่เหลี่ยมมุมมน 2"/>
            <p:cNvSpPr/>
            <p:nvPr/>
          </p:nvSpPr>
          <p:spPr>
            <a:xfrm>
              <a:off x="5286380" y="1500174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ราคาเกษตรกร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PF)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1" name="สี่เหลี่ยมมุมมน 3"/>
            <p:cNvSpPr/>
            <p:nvPr/>
          </p:nvSpPr>
          <p:spPr>
            <a:xfrm>
              <a:off x="5286380" y="296788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ราคาขายส่ง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PW)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2" name="สี่เหลี่ยมมุมมน 4"/>
            <p:cNvSpPr/>
            <p:nvPr/>
          </p:nvSpPr>
          <p:spPr>
            <a:xfrm>
              <a:off x="5272057" y="4451345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PR)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สี่เหลี่ยมมุมมน 5"/>
            <p:cNvSpPr/>
            <p:nvPr/>
          </p:nvSpPr>
          <p:spPr>
            <a:xfrm>
              <a:off x="5261008" y="597674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ราคาส่งออก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PX)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7" name="ตัวเชื่อมต่อตรง 13"/>
            <p:cNvCxnSpPr>
              <a:stCxn id="39" idx="1"/>
            </p:cNvCxnSpPr>
            <p:nvPr/>
          </p:nvCxnSpPr>
          <p:spPr>
            <a:xfrm rot="10800000">
              <a:off x="4929190" y="1928802"/>
              <a:ext cx="35719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ตัวเชื่อมต่อตรง 15"/>
            <p:cNvCxnSpPr/>
            <p:nvPr/>
          </p:nvCxnSpPr>
          <p:spPr>
            <a:xfrm rot="5400000">
              <a:off x="3536546" y="3322240"/>
              <a:ext cx="2785288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ลูกศรเชื่อมต่อแบบตรง 20"/>
            <p:cNvCxnSpPr/>
            <p:nvPr/>
          </p:nvCxnSpPr>
          <p:spPr>
            <a:xfrm>
              <a:off x="4929190" y="4714884"/>
              <a:ext cx="285752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ตัวเชื่อมต่อตรง 23"/>
            <p:cNvCxnSpPr/>
            <p:nvPr/>
          </p:nvCxnSpPr>
          <p:spPr>
            <a:xfrm rot="10800000">
              <a:off x="4643438" y="1714488"/>
              <a:ext cx="642942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ตัวเชื่อมต่อตรง 25"/>
            <p:cNvCxnSpPr/>
            <p:nvPr/>
          </p:nvCxnSpPr>
          <p:spPr>
            <a:xfrm>
              <a:off x="4645026" y="1714488"/>
              <a:ext cx="2996" cy="46908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ลูกศรเชื่อมต่อแบบตรง 28"/>
            <p:cNvCxnSpPr>
              <a:endCxn id="46" idx="1"/>
            </p:cNvCxnSpPr>
            <p:nvPr/>
          </p:nvCxnSpPr>
          <p:spPr>
            <a:xfrm flipV="1">
              <a:off x="4643438" y="6405375"/>
              <a:ext cx="617570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ลูกศรเชื่อมต่อแบบตรง 30"/>
            <p:cNvCxnSpPr/>
            <p:nvPr/>
          </p:nvCxnSpPr>
          <p:spPr>
            <a:xfrm rot="5400000">
              <a:off x="5858678" y="2656575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ลูกศรเชื่อมต่อแบบตรง 32"/>
            <p:cNvCxnSpPr/>
            <p:nvPr/>
          </p:nvCxnSpPr>
          <p:spPr>
            <a:xfrm rot="5400000" flipH="1" flipV="1">
              <a:off x="6572264" y="2657369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ลูกศรเชื่อมต่อแบบตรง 33"/>
            <p:cNvCxnSpPr/>
            <p:nvPr/>
          </p:nvCxnSpPr>
          <p:spPr>
            <a:xfrm flipH="1">
              <a:off x="6143636" y="3813141"/>
              <a:ext cx="4044" cy="6366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ลูกศรเชื่อมต่อแบบตรง 34"/>
            <p:cNvCxnSpPr/>
            <p:nvPr/>
          </p:nvCxnSpPr>
          <p:spPr>
            <a:xfrm flipV="1">
              <a:off x="6857222" y="3825143"/>
              <a:ext cx="1" cy="61058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35"/>
            <p:cNvCxnSpPr/>
            <p:nvPr/>
          </p:nvCxnSpPr>
          <p:spPr>
            <a:xfrm>
              <a:off x="6143636" y="5308603"/>
              <a:ext cx="1" cy="67646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ลูกศรเชื่อมต่อแบบตรง 36"/>
            <p:cNvCxnSpPr/>
            <p:nvPr/>
          </p:nvCxnSpPr>
          <p:spPr>
            <a:xfrm flipV="1">
              <a:off x="6856241" y="5300074"/>
              <a:ext cx="3362" cy="67667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ตัวเชื่อมต่อตรง 40"/>
            <p:cNvCxnSpPr/>
            <p:nvPr/>
          </p:nvCxnSpPr>
          <p:spPr>
            <a:xfrm>
              <a:off x="7929586" y="3300312"/>
              <a:ext cx="428628" cy="15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ตัวเชื่อมต่อตรง 42"/>
            <p:cNvCxnSpPr/>
            <p:nvPr/>
          </p:nvCxnSpPr>
          <p:spPr>
            <a:xfrm flipH="1">
              <a:off x="8357043" y="3282409"/>
              <a:ext cx="1" cy="31461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ลูกศรเชื่อมต่อแบบตรง 44"/>
            <p:cNvCxnSpPr/>
            <p:nvPr/>
          </p:nvCxnSpPr>
          <p:spPr>
            <a:xfrm flipH="1" flipV="1">
              <a:off x="7904214" y="6398281"/>
              <a:ext cx="454000" cy="90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9109" y="1698448"/>
            <a:ext cx="1971211" cy="39051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30947" y="239843"/>
            <a:ext cx="757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37" name="ไม่เท่ากับ 36"/>
          <p:cNvSpPr/>
          <p:nvPr/>
        </p:nvSpPr>
        <p:spPr>
          <a:xfrm>
            <a:off x="1139253" y="3657600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38" name="ไม่เท่ากับ 37"/>
          <p:cNvSpPr/>
          <p:nvPr/>
        </p:nvSpPr>
        <p:spPr>
          <a:xfrm>
            <a:off x="1668668" y="3256844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0" name="ไม่เท่ากับ 39"/>
          <p:cNvSpPr/>
          <p:nvPr/>
        </p:nvSpPr>
        <p:spPr>
          <a:xfrm>
            <a:off x="3940300" y="366725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4" name="ไม่เท่ากับ 43"/>
          <p:cNvSpPr/>
          <p:nvPr/>
        </p:nvSpPr>
        <p:spPr>
          <a:xfrm>
            <a:off x="5243963" y="3795573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5" name="ไม่เท่ากับ 44"/>
          <p:cNvSpPr/>
          <p:nvPr/>
        </p:nvSpPr>
        <p:spPr>
          <a:xfrm>
            <a:off x="8038651" y="4279549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3" name="ไม่เท่ากับ 52"/>
          <p:cNvSpPr/>
          <p:nvPr/>
        </p:nvSpPr>
        <p:spPr>
          <a:xfrm>
            <a:off x="3940300" y="501681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6" name="ไม่เท่ากับ 55"/>
          <p:cNvSpPr/>
          <p:nvPr/>
        </p:nvSpPr>
        <p:spPr>
          <a:xfrm>
            <a:off x="5241172" y="5141921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89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106430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การทดสอบความเป็นเหตุเป็นผลระหว่างตัวแปรด้วยวิธี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grpSp>
        <p:nvGrpSpPr>
          <p:cNvPr id="82" name="กลุ่ม 81"/>
          <p:cNvGrpSpPr/>
          <p:nvPr/>
        </p:nvGrpSpPr>
        <p:grpSpPr>
          <a:xfrm>
            <a:off x="949272" y="2264802"/>
            <a:ext cx="4447183" cy="3116324"/>
            <a:chOff x="484582" y="2264802"/>
            <a:chExt cx="4447183" cy="3116324"/>
          </a:xfrm>
        </p:grpSpPr>
        <p:grpSp>
          <p:nvGrpSpPr>
            <p:cNvPr id="4" name="Group 36">
              <a:extLst>
                <a:ext uri="{FF2B5EF4-FFF2-40B4-BE49-F238E27FC236}">
                  <a16:creationId xmlns:a16="http://schemas.microsoft.com/office/drawing/2014/main" id="{C7FB6F3B-6C66-4406-A34B-CC38F06EBA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582" y="2304451"/>
              <a:ext cx="1674002" cy="713093"/>
              <a:chOff x="5455213" y="-2037788"/>
              <a:chExt cx="2704555" cy="713007"/>
            </a:xfrm>
          </p:grpSpPr>
          <p:sp>
            <p:nvSpPr>
              <p:cNvPr id="8" name="Rounded Rectangle 40">
                <a:extLst>
                  <a:ext uri="{FF2B5EF4-FFF2-40B4-BE49-F238E27FC236}">
                    <a16:creationId xmlns:a16="http://schemas.microsoft.com/office/drawing/2014/main" id="{B4850A77-3955-45AA-B5B2-1FBB85D17654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" name="TextBox 41">
                <a:extLst>
                  <a:ext uri="{FF2B5EF4-FFF2-40B4-BE49-F238E27FC236}">
                    <a16:creationId xmlns:a16="http://schemas.microsoft.com/office/drawing/2014/main" id="{6EC9B16D-E896-4DAE-84EA-81E23F2C7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253" y="3466321"/>
              <a:ext cx="1642340" cy="713093"/>
              <a:chOff x="5455213" y="-2037788"/>
              <a:chExt cx="2704555" cy="713007"/>
            </a:xfrm>
          </p:grpSpPr>
          <p:sp>
            <p:nvSpPr>
              <p:cNvPr id="24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1318" y="4598212"/>
              <a:ext cx="1790447" cy="762000"/>
              <a:chOff x="5543838" y="2194761"/>
              <a:chExt cx="2016224" cy="713007"/>
            </a:xfrm>
          </p:grpSpPr>
          <p:sp>
            <p:nvSpPr>
              <p:cNvPr id="3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51" y="4668033"/>
              <a:ext cx="1669823" cy="713093"/>
              <a:chOff x="5455213" y="-2037788"/>
              <a:chExt cx="2704555" cy="713007"/>
            </a:xfrm>
          </p:grpSpPr>
          <p:sp>
            <p:nvSpPr>
              <p:cNvPr id="28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9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3104894" y="2264802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2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3142020" y="3453829"/>
              <a:ext cx="1654833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7" name="ไม่เท่ากับ 56"/>
            <p:cNvSpPr/>
            <p:nvPr/>
          </p:nvSpPr>
          <p:spPr>
            <a:xfrm>
              <a:off x="2413417" y="364260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ลูกศรเชื่อมต่อแบบตรง 64"/>
            <p:cNvCxnSpPr>
              <a:stCxn id="24" idx="3"/>
              <a:endCxn id="42" idx="1"/>
            </p:cNvCxnSpPr>
            <p:nvPr/>
          </p:nvCxnSpPr>
          <p:spPr>
            <a:xfrm flipV="1">
              <a:off x="2143593" y="3810376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ลูกศรเชื่อมต่อแบบตรง 67"/>
            <p:cNvCxnSpPr/>
            <p:nvPr/>
          </p:nvCxnSpPr>
          <p:spPr>
            <a:xfrm flipV="1">
              <a:off x="2176071" y="4997098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/>
            <p:cNvCxnSpPr/>
            <p:nvPr/>
          </p:nvCxnSpPr>
          <p:spPr>
            <a:xfrm flipV="1">
              <a:off x="2173574" y="2628651"/>
              <a:ext cx="940964" cy="1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ไม่เท่ากับ 72"/>
            <p:cNvSpPr/>
            <p:nvPr/>
          </p:nvSpPr>
          <p:spPr>
            <a:xfrm>
              <a:off x="2445897" y="482931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กลุ่ม 82"/>
          <p:cNvGrpSpPr/>
          <p:nvPr/>
        </p:nvGrpSpPr>
        <p:grpSpPr>
          <a:xfrm>
            <a:off x="7124755" y="2284596"/>
            <a:ext cx="4552583" cy="3131849"/>
            <a:chOff x="7064795" y="2209646"/>
            <a:chExt cx="4552583" cy="3131849"/>
          </a:xfrm>
        </p:grpSpPr>
        <p:grpSp>
          <p:nvGrpSpPr>
            <p:cNvPr id="38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64795" y="2222329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9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0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402" y="4570731"/>
              <a:ext cx="1742976" cy="762000"/>
              <a:chOff x="5543838" y="2194761"/>
              <a:chExt cx="2016224" cy="713007"/>
            </a:xfrm>
          </p:grpSpPr>
          <p:sp>
            <p:nvSpPr>
              <p:cNvPr id="4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7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9818558" y="3396368"/>
              <a:ext cx="1711377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grpSp>
          <p:nvGrpSpPr>
            <p:cNvPr id="48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2664" y="2209646"/>
              <a:ext cx="1642340" cy="713093"/>
              <a:chOff x="5455213" y="-2037788"/>
              <a:chExt cx="2704555" cy="713007"/>
            </a:xfrm>
          </p:grpSpPr>
          <p:sp>
            <p:nvSpPr>
              <p:cNvPr id="49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1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4" y="3379070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2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3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4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5" y="4593273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5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6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cxnSp>
          <p:nvCxnSpPr>
            <p:cNvPr id="70" name="ลูกศรเชื่อมต่อแบบตรง 69"/>
            <p:cNvCxnSpPr/>
            <p:nvPr/>
          </p:nvCxnSpPr>
          <p:spPr>
            <a:xfrm flipV="1">
              <a:off x="8759252" y="2571189"/>
              <a:ext cx="998427" cy="12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70"/>
            <p:cNvCxnSpPr/>
            <p:nvPr/>
          </p:nvCxnSpPr>
          <p:spPr>
            <a:xfrm flipV="1">
              <a:off x="8776740" y="3742920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ลูกศรเชื่อมต่อแบบตรง 71"/>
            <p:cNvCxnSpPr/>
            <p:nvPr/>
          </p:nvCxnSpPr>
          <p:spPr>
            <a:xfrm flipV="1">
              <a:off x="8839199" y="4914652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ไม่เท่ากับ 73"/>
            <p:cNvSpPr/>
            <p:nvPr/>
          </p:nvSpPr>
          <p:spPr>
            <a:xfrm>
              <a:off x="9089038" y="3587633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ไม่เท่ากับ 74"/>
            <p:cNvSpPr/>
            <p:nvPr/>
          </p:nvSpPr>
          <p:spPr>
            <a:xfrm>
              <a:off x="9136507" y="4759365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ตัวเชื่อมต่อตรง 76"/>
          <p:cNvCxnSpPr/>
          <p:nvPr/>
        </p:nvCxnSpPr>
        <p:spPr>
          <a:xfrm rot="5400000">
            <a:off x="3470224" y="3874957"/>
            <a:ext cx="46919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28604" y="146903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ราคาเกษตรกร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31902" y="1471534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ราคาขายส่ง</a:t>
            </a:r>
          </a:p>
        </p:txBody>
      </p:sp>
      <p:pic>
        <p:nvPicPr>
          <p:cNvPr id="81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66" y="3177914"/>
            <a:ext cx="694759" cy="1376386"/>
          </a:xfrm>
          <a:prstGeom prst="rect">
            <a:avLst/>
          </a:prstGeom>
          <a:noFill/>
        </p:spPr>
      </p:pic>
      <p:pic>
        <p:nvPicPr>
          <p:cNvPr id="84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1134" y="3291981"/>
            <a:ext cx="1169233" cy="894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050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0" y="1674139"/>
            <a:ext cx="1698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กรณีราคาหน้าฟาร์มเกษตรกร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PF)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09578" name="Object 10"/>
          <p:cNvGraphicFramePr>
            <a:graphicFrameLocks noChangeAspect="1"/>
          </p:cNvGraphicFramePr>
          <p:nvPr/>
        </p:nvGraphicFramePr>
        <p:xfrm>
          <a:off x="1572113" y="1175642"/>
          <a:ext cx="3337931" cy="197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EViews" r:id="rId3" imgW="4076647" imgH="2790843" progId="EViews.Workfile.2">
                  <p:embed/>
                </p:oleObj>
              </mc:Choice>
              <mc:Fallback>
                <p:oleObj name="EViews" r:id="rId3" imgW="4076647" imgH="2790843" progId="EViews.Workfile.2">
                  <p:embed/>
                  <p:pic>
                    <p:nvPicPr>
                      <p:cNvPr id="1095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113" y="1175642"/>
                        <a:ext cx="3337931" cy="1975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Object 11"/>
          <p:cNvGraphicFramePr>
            <a:graphicFrameLocks noChangeAspect="1"/>
          </p:cNvGraphicFramePr>
          <p:nvPr/>
        </p:nvGraphicFramePr>
        <p:xfrm>
          <a:off x="5029199" y="1123905"/>
          <a:ext cx="3053443" cy="209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EViews" r:id="rId5" imgW="4076647" imgH="2790843" progId="EViews.Workfile.2">
                  <p:embed/>
                </p:oleObj>
              </mc:Choice>
              <mc:Fallback>
                <p:oleObj name="EViews" r:id="rId5" imgW="4076647" imgH="2790843" progId="EViews.Workfile.2">
                  <p:embed/>
                  <p:pic>
                    <p:nvPicPr>
                      <p:cNvPr id="1095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1123905"/>
                        <a:ext cx="3053443" cy="209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0" name="Object 12"/>
          <p:cNvGraphicFramePr>
            <a:graphicFrameLocks noChangeAspect="1"/>
          </p:cNvGraphicFramePr>
          <p:nvPr/>
        </p:nvGraphicFramePr>
        <p:xfrm>
          <a:off x="8307921" y="1131430"/>
          <a:ext cx="3269036" cy="215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4" name="EViews" r:id="rId7" imgW="4076647" imgH="2790843" progId="EViews.Workfile.2">
                  <p:embed/>
                </p:oleObj>
              </mc:Choice>
              <mc:Fallback>
                <p:oleObj name="EViews" r:id="rId7" imgW="4076647" imgH="2790843" progId="EViews.Workfile.2">
                  <p:embed/>
                  <p:pic>
                    <p:nvPicPr>
                      <p:cNvPr id="1095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1131430"/>
                        <a:ext cx="3269036" cy="2153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187645" y="4761648"/>
            <a:ext cx="155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กรณีราคาขายส่ง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PW)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1669857" y="4098471"/>
          <a:ext cx="3130743" cy="2143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" name="EViews" r:id="rId9" imgW="4076647" imgH="2790843" progId="EViews.Workfile.2">
                  <p:embed/>
                </p:oleObj>
              </mc:Choice>
              <mc:Fallback>
                <p:oleObj name="EViews" r:id="rId9" imgW="4076647" imgH="2790843" progId="EViews.Workfile.2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857" y="4098471"/>
                        <a:ext cx="3130743" cy="2143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5143501" y="4229100"/>
          <a:ext cx="3088687" cy="211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" name="EViews" r:id="rId11" imgW="4076647" imgH="2790843" progId="EViews.Workfile.2">
                  <p:embed/>
                </p:oleObj>
              </mc:Choice>
              <mc:Fallback>
                <p:oleObj name="EViews" r:id="rId11" imgW="4076647" imgH="2790843" progId="EViews.Workfile.2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4229100"/>
                        <a:ext cx="3088687" cy="2114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8499577" y="4245429"/>
          <a:ext cx="3100756" cy="2122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" name="EViews" r:id="rId13" imgW="4076647" imgH="2790843" progId="EViews.Workfile.2">
                  <p:embed/>
                </p:oleObj>
              </mc:Choice>
              <mc:Fallback>
                <p:oleObj name="EViews" r:id="rId13" imgW="4076647" imgH="2790843" progId="EViews.Workfile.2">
                  <p:embed/>
                  <p:pic>
                    <p:nvPicPr>
                      <p:cNvPr id="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9577" y="4245429"/>
                        <a:ext cx="3100756" cy="2122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54546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การวิเคราะห์ปฏิกิริยาการตอบสนองต่อความเปลี่ยนแปลง</a:t>
            </a:r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(Impulse Response Function)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8271" y="663492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ราคาขายส่ง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PW)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2972" y="65444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9315" y="6718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4056" y="378156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5372" y="376231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6372" y="3713331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ราคาฟาร์ม(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3589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/>
          <p:cNvSpPr>
            <a:spLocks noChangeArrowheads="1"/>
          </p:cNvSpPr>
          <p:nvPr/>
        </p:nvSpPr>
        <p:spPr bwMode="auto">
          <a:xfrm>
            <a:off x="0" y="1172841"/>
            <a:ext cx="1219199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9388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ราคาไข่ไก่หน้าฟาร์ม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PF)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และราคาขายส่ง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PW)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มีอิทธิพลซึ่งกันและกัน เป็นการสะท้อนกับความเป็นจริง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เนื่องจาก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เกษตรกรส่วนใหญ่จะจำหน่ายไข่ไก่วันต่อวัน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เกษตรกรรายใหญ่ และบริษัทผู้ผลิตไข่ไก่ เกือบทั้งหมดทำหน้าที่เป็นผู้จัดจำหน่ายไข่ไก่เองด้วย 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154545" y="4118463"/>
            <a:ext cx="1179261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69875" indent="-269875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1) ควรมีการกำกับดูแลการจำหน่ายและรับซื้อไข่ไก่หน้าฟาร์มของล้งหรือพ่อค้าคนกลาง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เพื่อให้เกษตรกรได้รับราคาที่เป็นธรรม รวมทั้ง</a:t>
            </a:r>
            <a:r>
              <a:rPr lang="th-TH" dirty="0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ดูแลไม่ให้เกษตรกรหรือล้งจำหน่ายในราคาที่สูงมากเกินไปในช่วงที่สินค้าขาดตลาดอย่างรุนแรง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2)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ควรมีการควบคุมปริมาณการผลิตไข่ไก่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ไม่ให้เกินความต้องการของตลาด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3) สนับสนุนให้เกษตรกรรวมกลุ่มกันจำหน่ายผลผลิต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เพื่อทำการต่อรองราคา และรักษาระดับของราคาหน้าฟาร์ม</a:t>
            </a: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4) ควรมีการรณรงค์การบริโภคไข่ไก่อย่างต่อเนื่อง</a:t>
            </a:r>
            <a:r>
              <a:rPr lang="en-US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เพื่อรักษาระดับราคาไข่ไก่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อภิปรายผล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3132944"/>
            <a:ext cx="12192000" cy="55463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ข้อเสนอแนะ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6049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9183-78C4-4B40-9376-5A080271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th-TH" dirty="0"/>
              <a:t>การส่งผ่านราคา</a:t>
            </a:r>
            <a:br>
              <a:rPr lang="th-TH" dirty="0"/>
            </a:br>
            <a:br>
              <a:rPr lang="en-US" dirty="0"/>
            </a:br>
            <a:r>
              <a:rPr lang="en-US" dirty="0"/>
              <a:t>“</a:t>
            </a:r>
            <a:r>
              <a:rPr lang="th-TH" dirty="0"/>
              <a:t>ปาล์มน้ำมัน</a:t>
            </a:r>
            <a:r>
              <a:rPr lang="en-US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60996-FD00-4EB6-AC08-0F20CF881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th-TH" dirty="0"/>
              <a:t>สำนักวิจัยเศรษฐกิจการเกษตร</a:t>
            </a:r>
            <a:endParaRPr lang="en-US" dirty="0"/>
          </a:p>
        </p:txBody>
      </p:sp>
      <p:pic>
        <p:nvPicPr>
          <p:cNvPr id="1030" name="Picture 6" descr="8 things to know about palm oil | WWF">
            <a:extLst>
              <a:ext uri="{FF2B5EF4-FFF2-40B4-BE49-F238E27FC236}">
                <a16:creationId xmlns:a16="http://schemas.microsoft.com/office/drawing/2014/main" id="{3E472DB7-D9DB-4A12-964D-616D9EDA1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2" r="7077" b="2"/>
          <a:stretch/>
        </p:blipFill>
        <p:spPr bwMode="auto"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78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852BD-A210-4089-9E4B-9734F6016F91}"/>
              </a:ext>
            </a:extLst>
          </p:cNvPr>
          <p:cNvSpPr/>
          <p:nvPr/>
        </p:nvSpPr>
        <p:spPr>
          <a:xfrm>
            <a:off x="711428" y="824953"/>
            <a:ext cx="10721733" cy="572346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45259-E1A7-40DF-98A9-45C08DE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95" y="21874"/>
            <a:ext cx="4711879" cy="1047082"/>
          </a:xfrm>
        </p:spPr>
        <p:txBody>
          <a:bodyPr/>
          <a:lstStyle/>
          <a:p>
            <a:r>
              <a:rPr lang="th-TH" dirty="0"/>
              <a:t>โครงสร้างตลาดปาล์มน้ำมัน</a:t>
            </a:r>
            <a:endParaRPr lang="en-US" dirty="0"/>
          </a:p>
        </p:txBody>
      </p:sp>
      <p:pic>
        <p:nvPicPr>
          <p:cNvPr id="2054" name="Picture 6" descr="38,295 Factory images | Free Download">
            <a:extLst>
              <a:ext uri="{FF2B5EF4-FFF2-40B4-BE49-F238E27FC236}">
                <a16:creationId xmlns:a16="http://schemas.microsoft.com/office/drawing/2014/main" id="{9088E189-D537-41AA-9280-A3D37C06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26" b="91315" l="37700" r="63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44977" r="33547" b="3536"/>
          <a:stretch/>
        </p:blipFill>
        <p:spPr bwMode="auto">
          <a:xfrm>
            <a:off x="2949490" y="3093237"/>
            <a:ext cx="943361" cy="106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5380E8-2DA7-494A-8992-18F171685DEF}"/>
              </a:ext>
            </a:extLst>
          </p:cNvPr>
          <p:cNvGrpSpPr/>
          <p:nvPr/>
        </p:nvGrpSpPr>
        <p:grpSpPr>
          <a:xfrm>
            <a:off x="950978" y="2800863"/>
            <a:ext cx="1043930" cy="1038224"/>
            <a:chOff x="1251595" y="4400550"/>
            <a:chExt cx="1043930" cy="1038224"/>
          </a:xfrm>
        </p:grpSpPr>
        <p:pic>
          <p:nvPicPr>
            <p:cNvPr id="2050" name="Picture 2" descr="Palm Oil Free Vector Art - (5,276 Free Downloads)">
              <a:extLst>
                <a:ext uri="{FF2B5EF4-FFF2-40B4-BE49-F238E27FC236}">
                  <a16:creationId xmlns:a16="http://schemas.microsoft.com/office/drawing/2014/main" id="{C20CA468-5154-4E2A-B3E9-F1E348EC6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466222" y="44005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Palm Oil Free Vector Art - (5,276 Free Downloads)">
              <a:extLst>
                <a:ext uri="{FF2B5EF4-FFF2-40B4-BE49-F238E27FC236}">
                  <a16:creationId xmlns:a16="http://schemas.microsoft.com/office/drawing/2014/main" id="{1E765E30-A80D-46BF-B350-647827DA0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618622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alm Oil Free Vector Art - (5,276 Free Downloads)">
              <a:extLst>
                <a:ext uri="{FF2B5EF4-FFF2-40B4-BE49-F238E27FC236}">
                  <a16:creationId xmlns:a16="http://schemas.microsoft.com/office/drawing/2014/main" id="{B8722B7F-3912-4075-BB97-CED1F3482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251595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CB452-5C48-4208-901F-75247D1F690E}"/>
              </a:ext>
            </a:extLst>
          </p:cNvPr>
          <p:cNvSpPr txBox="1"/>
          <p:nvPr/>
        </p:nvSpPr>
        <p:spPr>
          <a:xfrm>
            <a:off x="735634" y="3577855"/>
            <a:ext cx="168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ผลปาล์มน้ำมัน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7456A-F495-4601-B1BE-468475AC5A96}"/>
              </a:ext>
            </a:extLst>
          </p:cNvPr>
          <p:cNvSpPr txBox="1"/>
          <p:nvPr/>
        </p:nvSpPr>
        <p:spPr>
          <a:xfrm>
            <a:off x="3016601" y="1526514"/>
            <a:ext cx="79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ลานเท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D78BB-3E03-4FEC-8AA4-C575FB068762}"/>
              </a:ext>
            </a:extLst>
          </p:cNvPr>
          <p:cNvSpPr txBox="1"/>
          <p:nvPr/>
        </p:nvSpPr>
        <p:spPr>
          <a:xfrm>
            <a:off x="2587242" y="4130894"/>
            <a:ext cx="123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โรงงานสกัด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B10D-4622-4C0A-96D5-233ADE835E69}"/>
              </a:ext>
            </a:extLst>
          </p:cNvPr>
          <p:cNvSpPr txBox="1"/>
          <p:nvPr/>
        </p:nvSpPr>
        <p:spPr>
          <a:xfrm>
            <a:off x="3832922" y="4280938"/>
            <a:ext cx="144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น้ำมันปาล์มดิบ</a:t>
            </a:r>
            <a:endParaRPr lang="en-US" sz="2400"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35E9B8-982D-4201-9E51-90A26125FAA5}"/>
              </a:ext>
            </a:extLst>
          </p:cNvPr>
          <p:cNvSpPr/>
          <p:nvPr/>
        </p:nvSpPr>
        <p:spPr>
          <a:xfrm>
            <a:off x="3869512" y="3312426"/>
            <a:ext cx="1069510" cy="1053356"/>
          </a:xfrm>
          <a:prstGeom prst="wedgeEllipseCallout">
            <a:avLst>
              <a:gd name="adj1" fmla="val -63076"/>
              <a:gd name="adj2" fmla="val -4224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Free Up Arrow Vectors, 3,000+ Images in AI, EPS format">
            <a:extLst>
              <a:ext uri="{FF2B5EF4-FFF2-40B4-BE49-F238E27FC236}">
                <a16:creationId xmlns:a16="http://schemas.microsoft.com/office/drawing/2014/main" id="{269930A0-FB88-43C6-8CD2-148A2BCC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2234149" y="264058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Up Arrow Vectors, 3,000+ Images in AI, EPS format">
            <a:extLst>
              <a:ext uri="{FF2B5EF4-FFF2-40B4-BE49-F238E27FC236}">
                <a16:creationId xmlns:a16="http://schemas.microsoft.com/office/drawing/2014/main" id="{6E68E91A-9922-4672-9D6C-D551C366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1363599">
            <a:off x="2245735" y="3477719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Up Arrow Vectors, 3,000+ Images in AI, EPS format">
            <a:extLst>
              <a:ext uri="{FF2B5EF4-FFF2-40B4-BE49-F238E27FC236}">
                <a16:creationId xmlns:a16="http://schemas.microsoft.com/office/drawing/2014/main" id="{26B5AB7D-670F-47E3-AF4D-AF80AB271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5400000">
            <a:off x="3072043" y="2507637"/>
            <a:ext cx="548162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ถังน้ำมัน, โรงกลั่นน้ำมันปิโตรเลียมภาพประกอบการ์ตูน, บทนำน้ำมัน APP png |  PNGGate">
            <a:extLst>
              <a:ext uri="{FF2B5EF4-FFF2-40B4-BE49-F238E27FC236}">
                <a16:creationId xmlns:a16="http://schemas.microsoft.com/office/drawing/2014/main" id="{645AE844-7221-4D07-A2D0-24C726BD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5" y="1332089"/>
            <a:ext cx="1493124" cy="22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005274-641D-4FAE-AF67-9AC952B31598}"/>
              </a:ext>
            </a:extLst>
          </p:cNvPr>
          <p:cNvSpPr txBox="1"/>
          <p:nvPr/>
        </p:nvSpPr>
        <p:spPr>
          <a:xfrm>
            <a:off x="5236742" y="1702242"/>
            <a:ext cx="142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โรงงานกลั่น</a:t>
            </a:r>
            <a:endParaRPr lang="en-US" sz="2400" dirty="0"/>
          </a:p>
        </p:txBody>
      </p:sp>
      <p:pic>
        <p:nvPicPr>
          <p:cNvPr id="22" name="Picture 4" descr="Freepik | Vector isometric illustrations oil refinery vector for free">
            <a:extLst>
              <a:ext uri="{FF2B5EF4-FFF2-40B4-BE49-F238E27FC236}">
                <a16:creationId xmlns:a16="http://schemas.microsoft.com/office/drawing/2014/main" id="{36E2D129-09E5-4D8E-9E64-665BF8E9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7" y="3937776"/>
            <a:ext cx="1585913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6642A-3D59-4B0D-8571-178D7D0A8246}"/>
              </a:ext>
            </a:extLst>
          </p:cNvPr>
          <p:cNvSpPr txBox="1"/>
          <p:nvPr/>
        </p:nvSpPr>
        <p:spPr>
          <a:xfrm>
            <a:off x="5103583" y="5093152"/>
            <a:ext cx="1762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โรงงานไบโอดีเซล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990989-5908-4681-839A-9294801A287E}"/>
              </a:ext>
            </a:extLst>
          </p:cNvPr>
          <p:cNvGrpSpPr/>
          <p:nvPr/>
        </p:nvGrpSpPr>
        <p:grpSpPr>
          <a:xfrm>
            <a:off x="6519973" y="2190149"/>
            <a:ext cx="878685" cy="883074"/>
            <a:chOff x="8290260" y="3245702"/>
            <a:chExt cx="878685" cy="8830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252093-10E1-4291-BC30-AFEFD9BE9D09}"/>
                </a:ext>
              </a:extLst>
            </p:cNvPr>
            <p:cNvGrpSpPr/>
            <p:nvPr/>
          </p:nvGrpSpPr>
          <p:grpSpPr>
            <a:xfrm>
              <a:off x="8290260" y="3310378"/>
              <a:ext cx="878685" cy="728281"/>
              <a:chOff x="8290260" y="3310378"/>
              <a:chExt cx="878685" cy="7282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5A4C59-0222-4ADB-9DD2-01899A312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290260" y="3346610"/>
                <a:ext cx="728718" cy="6920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098A48-3205-48E3-857E-85F83684E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408787" y="3310378"/>
                <a:ext cx="760158" cy="72190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E5070-3268-471C-8F9B-AC3E296DC1E8}"/>
                </a:ext>
              </a:extLst>
            </p:cNvPr>
            <p:cNvSpPr/>
            <p:nvPr/>
          </p:nvSpPr>
          <p:spPr>
            <a:xfrm>
              <a:off x="8415839" y="3245702"/>
              <a:ext cx="624236" cy="883074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87309-15E9-4DAF-9383-50F457F7496C}"/>
              </a:ext>
            </a:extLst>
          </p:cNvPr>
          <p:cNvSpPr txBox="1"/>
          <p:nvPr/>
        </p:nvSpPr>
        <p:spPr>
          <a:xfrm>
            <a:off x="6477379" y="1783859"/>
            <a:ext cx="161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น้ำมันปาล์มขวด</a:t>
            </a:r>
            <a:endParaRPr lang="en-US" sz="24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A7D3EAD-F198-4794-82FA-1783B4C4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 t="9606" r="14578" b="12338"/>
          <a:stretch/>
        </p:blipFill>
        <p:spPr>
          <a:xfrm>
            <a:off x="6861167" y="4851810"/>
            <a:ext cx="624235" cy="7727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F9D2DD-E820-4132-86BA-3492CEA23089}"/>
              </a:ext>
            </a:extLst>
          </p:cNvPr>
          <p:cNvSpPr txBox="1"/>
          <p:nvPr/>
        </p:nvSpPr>
        <p:spPr>
          <a:xfrm>
            <a:off x="6707651" y="4421061"/>
            <a:ext cx="141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</a:t>
            </a:r>
            <a:r>
              <a:rPr lang="en-US" sz="2400" dirty="0"/>
              <a:t>B100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D514C6-F05F-4F5F-A82F-F1A201AFD3BE}"/>
              </a:ext>
            </a:extLst>
          </p:cNvPr>
          <p:cNvSpPr/>
          <p:nvPr/>
        </p:nvSpPr>
        <p:spPr>
          <a:xfrm>
            <a:off x="6779022" y="4813693"/>
            <a:ext cx="814204" cy="875096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47619D-5A54-4450-9EB0-F53030858FE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30139" r="34250" b="53750"/>
          <a:stretch/>
        </p:blipFill>
        <p:spPr>
          <a:xfrm>
            <a:off x="2680610" y="1738058"/>
            <a:ext cx="1089802" cy="9434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C7A6A-7584-44B0-9BFA-589C735B335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33473" r="13600" b="54305"/>
          <a:stretch/>
        </p:blipFill>
        <p:spPr>
          <a:xfrm>
            <a:off x="3909949" y="3461172"/>
            <a:ext cx="1137780" cy="700172"/>
          </a:xfrm>
          <a:prstGeom prst="rect">
            <a:avLst/>
          </a:prstGeom>
        </p:spPr>
      </p:pic>
      <p:pic>
        <p:nvPicPr>
          <p:cNvPr id="46" name="Picture 2" descr="Free Up Arrow Vectors, 3,000+ Images in AI, EPS format">
            <a:extLst>
              <a:ext uri="{FF2B5EF4-FFF2-40B4-BE49-F238E27FC236}">
                <a16:creationId xmlns:a16="http://schemas.microsoft.com/office/drawing/2014/main" id="{00DABB67-EC64-4719-9448-8FAFA5A12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4597812" y="276159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Up Arrow Vectors, 3,000+ Images in AI, EPS format">
            <a:extLst>
              <a:ext uri="{FF2B5EF4-FFF2-40B4-BE49-F238E27FC236}">
                <a16:creationId xmlns:a16="http://schemas.microsoft.com/office/drawing/2014/main" id="{3ECCF6BD-0033-4E93-812E-66DCB654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773044">
            <a:off x="4870502" y="4505397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1083F8-4920-4350-9A12-4F0293CC3FE5}"/>
              </a:ext>
            </a:extLst>
          </p:cNvPr>
          <p:cNvSpPr txBox="1"/>
          <p:nvPr/>
        </p:nvSpPr>
        <p:spPr>
          <a:xfrm>
            <a:off x="8374616" y="909909"/>
            <a:ext cx="225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บริโภคและอุปโภค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AE594-83D4-4F64-8DF5-287EAB91D1F9}"/>
              </a:ext>
            </a:extLst>
          </p:cNvPr>
          <p:cNvGrpSpPr/>
          <p:nvPr/>
        </p:nvGrpSpPr>
        <p:grpSpPr>
          <a:xfrm>
            <a:off x="8327536" y="1274982"/>
            <a:ext cx="1832341" cy="1068733"/>
            <a:chOff x="9626804" y="1880545"/>
            <a:chExt cx="1832341" cy="10687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8ECA29-C681-48F5-B6FA-46C1B6D9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4" t="25013" r="28174" b="25446"/>
            <a:stretch/>
          </p:blipFill>
          <p:spPr>
            <a:xfrm>
              <a:off x="10135189" y="1880545"/>
              <a:ext cx="760158" cy="9347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0CFA18-2F7A-4EA1-9725-DF5AED36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04" y="2234387"/>
              <a:ext cx="689065" cy="689065"/>
            </a:xfrm>
            <a:prstGeom prst="rect">
              <a:avLst/>
            </a:prstGeom>
          </p:spPr>
        </p:pic>
        <p:pic>
          <p:nvPicPr>
            <p:cNvPr id="55" name="Picture 4" descr="Asian Noodles Vector - SuperAwesomeVectors">
              <a:extLst>
                <a:ext uri="{FF2B5EF4-FFF2-40B4-BE49-F238E27FC236}">
                  <a16:creationId xmlns:a16="http://schemas.microsoft.com/office/drawing/2014/main" id="{C4E60E50-D07E-4959-B47F-665BCB331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202" y="2260213"/>
              <a:ext cx="973943" cy="68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098E5-01B3-46E1-94C7-7696473BB7BC}"/>
              </a:ext>
            </a:extLst>
          </p:cNvPr>
          <p:cNvGrpSpPr/>
          <p:nvPr/>
        </p:nvGrpSpPr>
        <p:grpSpPr>
          <a:xfrm>
            <a:off x="8500557" y="5583018"/>
            <a:ext cx="1743043" cy="837551"/>
            <a:chOff x="9658078" y="3377717"/>
            <a:chExt cx="1743043" cy="8375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7033FD-E4CF-4353-8B79-998CFA47C327}"/>
                </a:ext>
              </a:extLst>
            </p:cNvPr>
            <p:cNvGrpSpPr/>
            <p:nvPr/>
          </p:nvGrpSpPr>
          <p:grpSpPr>
            <a:xfrm>
              <a:off x="9658078" y="3377717"/>
              <a:ext cx="1743043" cy="772930"/>
              <a:chOff x="9816306" y="3558351"/>
              <a:chExt cx="1743043" cy="7729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C1C4F90-8C02-41E5-98B6-0960EFF15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0" t="42794" r="64361" b="38489"/>
              <a:stretch/>
            </p:blipFill>
            <p:spPr>
              <a:xfrm>
                <a:off x="9816306" y="3558351"/>
                <a:ext cx="999126" cy="62776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4F1C900-A8AC-442F-99F8-6253CE36D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69" t="39631" r="16570" b="38489"/>
              <a:stretch/>
            </p:blipFill>
            <p:spPr>
              <a:xfrm>
                <a:off x="10637829" y="3642217"/>
                <a:ext cx="921520" cy="689064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49DFD97-4C05-4D34-BC9C-B175AD5EA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0" t="73638" r="64012" b="6591"/>
            <a:stretch/>
          </p:blipFill>
          <p:spPr>
            <a:xfrm>
              <a:off x="9809463" y="3472486"/>
              <a:ext cx="1138934" cy="74278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74385B-0484-43E3-BE60-C817445B95BB}"/>
              </a:ext>
            </a:extLst>
          </p:cNvPr>
          <p:cNvSpPr txBox="1"/>
          <p:nvPr/>
        </p:nvSpPr>
        <p:spPr>
          <a:xfrm>
            <a:off x="8786911" y="5163286"/>
            <a:ext cx="113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พลังงาน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4164F-955A-4D7D-9333-3A992E25871A}"/>
              </a:ext>
            </a:extLst>
          </p:cNvPr>
          <p:cNvGrpSpPr/>
          <p:nvPr/>
        </p:nvGrpSpPr>
        <p:grpSpPr>
          <a:xfrm>
            <a:off x="8771526" y="2701940"/>
            <a:ext cx="1051259" cy="738568"/>
            <a:chOff x="10619362" y="4246469"/>
            <a:chExt cx="1051259" cy="73856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A89709-6F33-41B2-8F65-11610CF1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t="10000" r="8975" b="17083"/>
            <a:stretch/>
          </p:blipFill>
          <p:spPr>
            <a:xfrm>
              <a:off x="10619362" y="4246469"/>
              <a:ext cx="755450" cy="7385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E3E32BF-B7B6-4D82-A5EC-C5090928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4" r="66423" b="65511"/>
            <a:stretch/>
          </p:blipFill>
          <p:spPr>
            <a:xfrm>
              <a:off x="11052764" y="4285302"/>
              <a:ext cx="617857" cy="37639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2C8538-F41A-4F3B-8FF8-CFE008FF2F9B}"/>
              </a:ext>
            </a:extLst>
          </p:cNvPr>
          <p:cNvSpPr txBox="1"/>
          <p:nvPr/>
        </p:nvSpPr>
        <p:spPr>
          <a:xfrm>
            <a:off x="8786911" y="3386325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ส่งออก</a:t>
            </a:r>
            <a:endParaRPr lang="en-US" sz="2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B6A0DF-DCE5-425B-A5A0-D9DC12EACF9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9888" r="34706" b="53181"/>
          <a:stretch/>
        </p:blipFill>
        <p:spPr>
          <a:xfrm>
            <a:off x="8672068" y="3602728"/>
            <a:ext cx="970583" cy="9578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98BE6C-0884-4618-B2BD-10BA4529C919}"/>
              </a:ext>
            </a:extLst>
          </p:cNvPr>
          <p:cNvSpPr txBox="1"/>
          <p:nvPr/>
        </p:nvSpPr>
        <p:spPr>
          <a:xfrm>
            <a:off x="8846830" y="4410477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ไฟฟ้า</a:t>
            </a:r>
            <a:endParaRPr lang="en-US" sz="22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A33940-46F1-45AD-8048-941175ECE20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9158" r="15852" b="13552"/>
          <a:stretch/>
        </p:blipFill>
        <p:spPr>
          <a:xfrm>
            <a:off x="9671225" y="3183939"/>
            <a:ext cx="970583" cy="10054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348580-5900-468A-A190-E801B1DE4925}"/>
              </a:ext>
            </a:extLst>
          </p:cNvPr>
          <p:cNvSpPr txBox="1"/>
          <p:nvPr/>
        </p:nvSpPr>
        <p:spPr>
          <a:xfrm>
            <a:off x="9519862" y="4053398"/>
            <a:ext cx="1301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สต็อกคงเหลือ</a:t>
            </a:r>
            <a:endParaRPr lang="en-US" sz="2200" dirty="0"/>
          </a:p>
        </p:txBody>
      </p:sp>
      <p:pic>
        <p:nvPicPr>
          <p:cNvPr id="60" name="Picture 2" descr="Free Up Arrow Vectors, 3,000+ Images in AI, EPS format">
            <a:extLst>
              <a:ext uri="{FF2B5EF4-FFF2-40B4-BE49-F238E27FC236}">
                <a16:creationId xmlns:a16="http://schemas.microsoft.com/office/drawing/2014/main" id="{754BE221-06A1-4246-8E77-A1626C7C5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0015785">
            <a:off x="7603634" y="2148550"/>
            <a:ext cx="59390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D5255A-252E-44B3-A893-A997B9B135B0}"/>
              </a:ext>
            </a:extLst>
          </p:cNvPr>
          <p:cNvSpPr/>
          <p:nvPr/>
        </p:nvSpPr>
        <p:spPr>
          <a:xfrm>
            <a:off x="8700642" y="2615778"/>
            <a:ext cx="2034992" cy="24023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2" name="Picture 2" descr="Free Up Arrow Vectors, 3,000+ Images in AI, EPS format">
            <a:extLst>
              <a:ext uri="{FF2B5EF4-FFF2-40B4-BE49-F238E27FC236}">
                <a16:creationId xmlns:a16="http://schemas.microsoft.com/office/drawing/2014/main" id="{E42820AD-F033-476B-BFA5-275EF4480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066594">
            <a:off x="7723004" y="5468520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420006-EB2D-4A6A-B39E-BA434230AB45}"/>
              </a:ext>
            </a:extLst>
          </p:cNvPr>
          <p:cNvSpPr/>
          <p:nvPr/>
        </p:nvSpPr>
        <p:spPr>
          <a:xfrm>
            <a:off x="5696762" y="3582705"/>
            <a:ext cx="2220665" cy="355071"/>
          </a:xfrm>
          <a:prstGeom prst="rightArrow">
            <a:avLst>
              <a:gd name="adj1" fmla="val 50000"/>
              <a:gd name="adj2" fmla="val 110737"/>
            </a:avLst>
          </a:prstGeom>
          <a:solidFill>
            <a:srgbClr val="61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54A-1D8B-4160-B527-0D9664CB45FC}"/>
              </a:ext>
            </a:extLst>
          </p:cNvPr>
          <p:cNvSpPr txBox="1"/>
          <p:nvPr/>
        </p:nvSpPr>
        <p:spPr>
          <a:xfrm>
            <a:off x="8619758" y="6519974"/>
            <a:ext cx="373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ที่มา สำนักวิจัยเศรษฐกิจการเกษตร ณ เม.ย. 63</a:t>
            </a:r>
          </a:p>
        </p:txBody>
      </p:sp>
    </p:spTree>
    <p:extLst>
      <p:ext uri="{BB962C8B-B14F-4D97-AF65-F5344CB8AC3E}">
        <p14:creationId xmlns:p14="http://schemas.microsoft.com/office/powerpoint/2010/main" val="476137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19FB-2918-407E-9323-1C25F98B7359}"/>
              </a:ext>
            </a:extLst>
          </p:cNvPr>
          <p:cNvSpPr/>
          <p:nvPr/>
        </p:nvSpPr>
        <p:spPr>
          <a:xfrm>
            <a:off x="895349" y="1572657"/>
            <a:ext cx="5756173" cy="3208893"/>
          </a:xfrm>
          <a:prstGeom prst="round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7DF90-731A-42B7-946C-5E9A261B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1"/>
            <a:ext cx="9906000" cy="1382156"/>
          </a:xfrm>
        </p:spPr>
        <p:txBody>
          <a:bodyPr/>
          <a:lstStyle/>
          <a:p>
            <a:r>
              <a:rPr lang="th-TH" dirty="0"/>
              <a:t>ขอบเขตการศึกษา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F324-9B9A-4CC2-B644-EEAE63CC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49919"/>
            <a:ext cx="9906000" cy="4024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ตัวแปรที่ใช้ในการศึกษา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ไร่นา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หน้าโรงสกัด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ณ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กทม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ตลาดมาเลเซีย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ตลาดรอตเตอดัม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</a:p>
          <a:p>
            <a:pPr marL="0" indent="0">
              <a:buNone/>
            </a:pP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ข้อมูลรายเดือน ปี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2552 -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Natural Habitats turns palm oil production on its head | Natural Habitats">
            <a:extLst>
              <a:ext uri="{FF2B5EF4-FFF2-40B4-BE49-F238E27FC236}">
                <a16:creationId xmlns:a16="http://schemas.microsoft.com/office/drawing/2014/main" id="{24EE9B3E-2439-480E-A642-08BCA84A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25" y="2447925"/>
            <a:ext cx="3508425" cy="182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7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46478" y="1566658"/>
            <a:ext cx="111719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       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จริงๆ คือ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VAR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ที่เพิ่มพจน์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ECT Term</a:t>
            </a:r>
            <a:endParaRPr lang="en-US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แบบจำลอง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VECM/ VAR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/>
              <p:nvPr/>
            </p:nvSpPr>
            <p:spPr>
              <a:xfrm>
                <a:off x="1715103" y="2320267"/>
                <a:ext cx="8026400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th-TH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h-TH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b="1" i="0">
                          <a:latin typeface="Cambria Math" panose="02040503050406030204" pitchFamily="18" charset="0"/>
                        </a:rPr>
                        <m:t>𝛂</m:t>
                      </m:r>
                      <m:limLow>
                        <m:limLowPr>
                          <m:ctrlPr>
                            <a:rPr lang="th-TH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𝛃</m:t>
                                  </m:r>
                                </m:e>
                                <m:sup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𝐸𝐶𝑇</m:t>
                              </m:r>
                            </m:e>
                            <m:sub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th-TH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th-TH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𝛜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d>
                            <m:dPr>
                              <m:begChr m:val="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h-TH" b="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lim>
                      </m:limLow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03" y="2320267"/>
                <a:ext cx="8026400" cy="138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/>
              <p:nvPr/>
            </p:nvSpPr>
            <p:spPr>
              <a:xfrm>
                <a:off x="546478" y="3833673"/>
                <a:ext cx="11316303" cy="166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โดยที่</a:t>
                </a:r>
                <a:r>
                  <a:rPr lang="en-US" sz="2400" dirty="0"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h-TH" sz="2400" dirty="0"/>
                  <a:t>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คือ เวกเตอร์ราคา ณ ช่วงเวลา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𝑡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𝐜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เวกเตอร์ของดริฟท์พารามิเตอร์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𝑖𝑗𝑘</m:t>
                            </m:r>
                          </m:sub>
                        </m:sSub>
                      </m:e>
                    </m:d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เมทริกซ์ของพารามิเตอร์ที่บอกถึงการตอบสนองระยะสั้นต่อการเปลี่ยนแปลงของราคาในอดีต(ขนาด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 โดยที่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หมายถึง การตอบสนองของราคา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ต่อการเปลี่ยนแปลงของราคา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𝑗𝑡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8" y="3833673"/>
                <a:ext cx="11316303" cy="1660070"/>
              </a:xfrm>
              <a:prstGeom prst="rect">
                <a:avLst/>
              </a:prstGeom>
              <a:blipFill>
                <a:blip r:embed="rId4"/>
                <a:stretch>
                  <a:fillRect l="-862" t="-3309" b="-80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/>
              <p:nvPr/>
            </p:nvSpPr>
            <p:spPr>
              <a:xfrm>
                <a:off x="555551" y="5486827"/>
                <a:ext cx="110957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 smtClean="0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𝛂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เมทริกซ์ของพารามิเตอร์ที่บอกถึงความเร็วในการปรับตัวเข้าสู่ดุลยภาพ 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loading matrix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𝛃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เมทริกซ์ของพารามิเตอร์ที่บอกถึงการส่งผ่านราคาใน</a:t>
                </a:r>
                <a:r>
                  <a:rPr lang="th-TH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ระยะยาวหรือเรียกอีกชื่อว่า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cointegration matrix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𝐃</m:t>
                        </m:r>
                      </m:e>
                      <m:sub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คือตัวแปรภายนอกอื่นๆ เช่น ปีที่มีนโยบายของรัฐบาล เป็นต้น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1" y="5486827"/>
                <a:ext cx="11095790" cy="1200329"/>
              </a:xfrm>
              <a:prstGeom prst="rect">
                <a:avLst/>
              </a:prstGeom>
              <a:blipFill>
                <a:blip r:embed="rId5"/>
                <a:stretch>
                  <a:fillRect t="-2538" b="-1015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429E92-AF5D-49BC-80BE-DCFD5D6AB640}"/>
              </a:ext>
            </a:extLst>
          </p:cNvPr>
          <p:cNvSpPr txBox="1"/>
          <p:nvPr/>
        </p:nvSpPr>
        <p:spPr>
          <a:xfrm>
            <a:off x="8713181" y="1243049"/>
            <a:ext cx="329474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โดยเลือกจำนวน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 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AIC/SIC 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ที่ต่ำที่สุด</a:t>
            </a:r>
            <a:endParaRPr lang="en-US" sz="3200" spc="-40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1845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F3D5-C0C9-45EE-AC01-96EA5DEE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1" y="-5076"/>
            <a:ext cx="9906000" cy="1382156"/>
          </a:xfrm>
        </p:spPr>
        <p:txBody>
          <a:bodyPr/>
          <a:lstStyle/>
          <a:p>
            <a:r>
              <a:rPr lang="th-TH" dirty="0"/>
              <a:t>ความเคลื่อนไหวราคาผลปาล์มน้ำมันและน้ำมันปาล์มดิบ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792BE2-4DA2-4CD4-B4EA-CA9136D9728B}"/>
              </a:ext>
            </a:extLst>
          </p:cNvPr>
          <p:cNvGraphicFramePr>
            <a:graphicFrameLocks/>
          </p:cNvGraphicFramePr>
          <p:nvPr/>
        </p:nvGraphicFramePr>
        <p:xfrm>
          <a:off x="1351722" y="1013791"/>
          <a:ext cx="9663939" cy="515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6232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A86D0-F1CC-4C40-8194-3F02A93B11E6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1081375"/>
          <a:ext cx="8319052" cy="2630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354">
                  <a:extLst>
                    <a:ext uri="{9D8B030D-6E8A-4147-A177-3AD203B41FA5}">
                      <a16:colId xmlns:a16="http://schemas.microsoft.com/office/drawing/2014/main" val="3172825100"/>
                    </a:ext>
                  </a:extLst>
                </a:gridCol>
                <a:gridCol w="1566428">
                  <a:extLst>
                    <a:ext uri="{9D8B030D-6E8A-4147-A177-3AD203B41FA5}">
                      <a16:colId xmlns:a16="http://schemas.microsoft.com/office/drawing/2014/main" val="1956704974"/>
                    </a:ext>
                  </a:extLst>
                </a:gridCol>
                <a:gridCol w="1603610">
                  <a:extLst>
                    <a:ext uri="{9D8B030D-6E8A-4147-A177-3AD203B41FA5}">
                      <a16:colId xmlns:a16="http://schemas.microsoft.com/office/drawing/2014/main" val="1424442318"/>
                    </a:ext>
                  </a:extLst>
                </a:gridCol>
                <a:gridCol w="1770293">
                  <a:extLst>
                    <a:ext uri="{9D8B030D-6E8A-4147-A177-3AD203B41FA5}">
                      <a16:colId xmlns:a16="http://schemas.microsoft.com/office/drawing/2014/main" val="3848193439"/>
                    </a:ext>
                  </a:extLst>
                </a:gridCol>
                <a:gridCol w="1773305">
                  <a:extLst>
                    <a:ext uri="{9D8B030D-6E8A-4147-A177-3AD203B41FA5}">
                      <a16:colId xmlns:a16="http://schemas.microsoft.com/office/drawing/2014/main" val="3059583123"/>
                    </a:ext>
                  </a:extLst>
                </a:gridCol>
                <a:gridCol w="746062">
                  <a:extLst>
                    <a:ext uri="{9D8B030D-6E8A-4147-A177-3AD203B41FA5}">
                      <a16:colId xmlns:a16="http://schemas.microsoft.com/office/drawing/2014/main" val="2881002755"/>
                    </a:ext>
                  </a:extLst>
                </a:gridCol>
              </a:tblGrid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Level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 difference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662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88960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pf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-2.857(2)*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-3.214(2)*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-9.682(1)***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-9.655(1)***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80746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-2.639(2)*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-3.178(2)*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-9.514(1)***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-9.491(1)***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218523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-3.180(3)**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-3.654(3)**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-6.302(3)***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-6.241(3)***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39935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-2.143(1)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-3.463(1)**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-9.185(0)***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-9.164(0)***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48668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-2.201(1)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-2.485(4)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-8.377(0)***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-8.345(0)***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771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47908A-D327-48B0-B41A-45A947230F53}"/>
              </a:ext>
            </a:extLst>
          </p:cNvPr>
          <p:cNvSpPr txBox="1"/>
          <p:nvPr/>
        </p:nvSpPr>
        <p:spPr>
          <a:xfrm>
            <a:off x="1232452" y="437322"/>
            <a:ext cx="6520070" cy="461665"/>
          </a:xfrm>
          <a:prstGeom prst="rect">
            <a:avLst/>
          </a:prstGeom>
          <a:solidFill>
            <a:srgbClr val="FFC000">
              <a:alpha val="36863"/>
            </a:srgb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ผลการทดสอบความนิ่งของข้อมูล วิธี 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Augmented Dickey–Fuller test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408C7-8A02-4E8E-9C78-6F58A66190D8}"/>
              </a:ext>
            </a:extLst>
          </p:cNvPr>
          <p:cNvSpPr txBox="1"/>
          <p:nvPr/>
        </p:nvSpPr>
        <p:spPr>
          <a:xfrm>
            <a:off x="1331843" y="3883232"/>
            <a:ext cx="298836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36863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ผลการกำหนด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lag </a:t>
            </a:r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ที่เหมาะสม</a:t>
            </a:r>
            <a:endParaRPr lang="en-US" sz="2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643DC5-8B58-4004-8F2B-93F6D958F299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4515923"/>
          <a:ext cx="585414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818">
                  <a:extLst>
                    <a:ext uri="{9D8B030D-6E8A-4147-A177-3AD203B41FA5}">
                      <a16:colId xmlns:a16="http://schemas.microsoft.com/office/drawing/2014/main" val="960344005"/>
                    </a:ext>
                  </a:extLst>
                </a:gridCol>
                <a:gridCol w="2607613">
                  <a:extLst>
                    <a:ext uri="{9D8B030D-6E8A-4147-A177-3AD203B41FA5}">
                      <a16:colId xmlns:a16="http://schemas.microsoft.com/office/drawing/2014/main" val="2206446801"/>
                    </a:ext>
                  </a:extLst>
                </a:gridCol>
                <a:gridCol w="2062717">
                  <a:extLst>
                    <a:ext uri="{9D8B030D-6E8A-4147-A177-3AD203B41FA5}">
                      <a16:colId xmlns:a16="http://schemas.microsoft.com/office/drawing/2014/main" val="3174392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1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2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4.0613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01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0.0107*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3.9742*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385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B564AA-50CB-4116-8BFC-C16113CFDCAF}"/>
              </a:ext>
            </a:extLst>
          </p:cNvPr>
          <p:cNvSpPr txBox="1"/>
          <p:nvPr/>
        </p:nvSpPr>
        <p:spPr>
          <a:xfrm>
            <a:off x="8356046" y="6334780"/>
            <a:ext cx="391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หมายเหตุ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: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,**,***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ระดับนัยสำคัญทางสถิติที่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0.1, 0.05, 0.01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ตามลำดับ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                ()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lag based on AIC criteria</a:t>
            </a:r>
            <a:endParaRPr lang="th-TH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2025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1876EA2-25D5-4342-BEC5-BA437E9D3E52}"/>
              </a:ext>
            </a:extLst>
          </p:cNvPr>
          <p:cNvSpPr/>
          <p:nvPr/>
        </p:nvSpPr>
        <p:spPr>
          <a:xfrm>
            <a:off x="1282147" y="1689652"/>
            <a:ext cx="2117035" cy="206733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2B03-3E97-4414-82AD-3267E7D4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71003"/>
            <a:ext cx="11040533" cy="922654"/>
          </a:xfrm>
          <a:solidFill>
            <a:srgbClr val="F0E5EC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th-TH" sz="3200" b="1" dirty="0"/>
              <a:t>การทดสอบความเป็นเหตุเป็นผลระหว่างตัวแปรด้วยวิธี </a:t>
            </a:r>
            <a:r>
              <a:rPr lang="en-US" sz="3200" b="1" dirty="0"/>
              <a:t>Granger Causality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F682-13D3-483C-B445-F1ADDB61F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r="77463" b="48822"/>
          <a:stretch/>
        </p:blipFill>
        <p:spPr>
          <a:xfrm>
            <a:off x="2023383" y="1766143"/>
            <a:ext cx="1207687" cy="164564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BD8AD9-91F0-4AD3-B13C-63E23D7D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2216322" y="2723321"/>
            <a:ext cx="749105" cy="7056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2323F-B4B4-49D9-8559-7912F3DA1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7" t="54239" r="25453" b="4384"/>
          <a:stretch/>
        </p:blipFill>
        <p:spPr>
          <a:xfrm>
            <a:off x="1480837" y="2361043"/>
            <a:ext cx="1151350" cy="1162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E17D8-E952-444A-AE66-5B804A462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4" t="56188" r="11337" b="8622"/>
          <a:stretch/>
        </p:blipFill>
        <p:spPr>
          <a:xfrm>
            <a:off x="7865993" y="1673037"/>
            <a:ext cx="1628463" cy="1632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EE01B-6382-4091-B68D-F544EE5F7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60128" r="44758" b="15375"/>
          <a:stretch/>
        </p:blipFill>
        <p:spPr>
          <a:xfrm>
            <a:off x="8437189" y="2358330"/>
            <a:ext cx="1386695" cy="100034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31F7AA-66C3-4425-A4C3-C844ADB27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8157409" y="2867689"/>
            <a:ext cx="815779" cy="76848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B51D42C-F71A-409B-8DBC-F96B361D91D0}"/>
              </a:ext>
            </a:extLst>
          </p:cNvPr>
          <p:cNvSpPr/>
          <p:nvPr/>
        </p:nvSpPr>
        <p:spPr>
          <a:xfrm>
            <a:off x="7628805" y="1593684"/>
            <a:ext cx="2389837" cy="2163307"/>
          </a:xfrm>
          <a:prstGeom prst="ellipse">
            <a:avLst/>
          </a:prstGeom>
          <a:noFill/>
          <a:ln w="285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453F4C-D32F-41FB-87EA-E6D93CD77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547691" y="4085330"/>
            <a:ext cx="679174" cy="1000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5A55A2-CDE5-42BA-8420-095253D36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887278" y="4085330"/>
            <a:ext cx="748750" cy="1103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D52DFD-9491-49D4-9769-C1E44784F2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422914" y="4488651"/>
            <a:ext cx="1838739" cy="938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75204F-2B0C-406D-9E78-93FDA52FB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846104" y="4637040"/>
            <a:ext cx="1838739" cy="93811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02F84C6-490F-40DE-BBCE-9C98881B4CA8}"/>
              </a:ext>
            </a:extLst>
          </p:cNvPr>
          <p:cNvSpPr/>
          <p:nvPr/>
        </p:nvSpPr>
        <p:spPr>
          <a:xfrm>
            <a:off x="4478356" y="3756991"/>
            <a:ext cx="2574234" cy="2250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00B561-3AE5-4D2A-9568-13F76CA311EF}"/>
              </a:ext>
            </a:extLst>
          </p:cNvPr>
          <p:cNvSpPr/>
          <p:nvPr/>
        </p:nvSpPr>
        <p:spPr>
          <a:xfrm rot="2221912">
            <a:off x="3297115" y="3731995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0FC2408-A80F-495C-836F-B40B844B72CA}"/>
              </a:ext>
            </a:extLst>
          </p:cNvPr>
          <p:cNvSpPr/>
          <p:nvPr/>
        </p:nvSpPr>
        <p:spPr>
          <a:xfrm rot="12963031">
            <a:off x="2832174" y="4230573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2DC1EE4-2F99-4122-8FBD-3589CA22753A}"/>
              </a:ext>
            </a:extLst>
          </p:cNvPr>
          <p:cNvSpPr/>
          <p:nvPr/>
        </p:nvSpPr>
        <p:spPr>
          <a:xfrm rot="19127613">
            <a:off x="6754453" y="3533922"/>
            <a:ext cx="1144688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2BFB552-6763-4654-AE7E-88C216B48E24}"/>
              </a:ext>
            </a:extLst>
          </p:cNvPr>
          <p:cNvSpPr/>
          <p:nvPr/>
        </p:nvSpPr>
        <p:spPr>
          <a:xfrm rot="8161420">
            <a:off x="7166071" y="4134727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6AD389F-5430-40F5-B139-F5865C3D7B93}"/>
              </a:ext>
            </a:extLst>
          </p:cNvPr>
          <p:cNvSpPr/>
          <p:nvPr/>
        </p:nvSpPr>
        <p:spPr>
          <a:xfrm>
            <a:off x="4278990" y="179098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1C39C6E-EE03-46ED-B852-24F184263329}"/>
              </a:ext>
            </a:extLst>
          </p:cNvPr>
          <p:cNvSpPr/>
          <p:nvPr/>
        </p:nvSpPr>
        <p:spPr>
          <a:xfrm rot="10800000">
            <a:off x="4214836" y="234914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 descr="X Button Clipart - X Clipart, HD Png Download - kindpng">
            <a:extLst>
              <a:ext uri="{FF2B5EF4-FFF2-40B4-BE49-F238E27FC236}">
                <a16:creationId xmlns:a16="http://schemas.microsoft.com/office/drawing/2014/main" id="{2143B4CB-D032-41BA-8913-ABBD355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2949" flipH="1">
            <a:off x="7006447" y="3614939"/>
            <a:ext cx="525774" cy="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X Button Clipart - X Clipart, HD Png Download - kindpng">
            <a:extLst>
              <a:ext uri="{FF2B5EF4-FFF2-40B4-BE49-F238E27FC236}">
                <a16:creationId xmlns:a16="http://schemas.microsoft.com/office/drawing/2014/main" id="{3A6F7609-B50C-43CE-BB0D-C5424EB6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9308" flipH="1">
            <a:off x="3387590" y="4364538"/>
            <a:ext cx="512487" cy="5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X Button Clipart - X Clipart, HD Png Download - kindpng">
            <a:extLst>
              <a:ext uri="{FF2B5EF4-FFF2-40B4-BE49-F238E27FC236}">
                <a16:creationId xmlns:a16="http://schemas.microsoft.com/office/drawing/2014/main" id="{1B655C15-DED7-4909-A81F-748AB399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1962" y="1696670"/>
            <a:ext cx="546237" cy="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X Button Clipart - X Clipart, HD Png Download - kindpng">
            <a:extLst>
              <a:ext uri="{FF2B5EF4-FFF2-40B4-BE49-F238E27FC236}">
                <a16:creationId xmlns:a16="http://schemas.microsoft.com/office/drawing/2014/main" id="{6CE0A1EE-C4D7-43DF-ACA6-3C9F4D2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4255" y="2349143"/>
            <a:ext cx="546236" cy="5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D00C72-B9CE-4F5D-88B3-CB61CCD1AA3A}"/>
              </a:ext>
            </a:extLst>
          </p:cNvPr>
          <p:cNvSpPr txBox="1"/>
          <p:nvPr/>
        </p:nvSpPr>
        <p:spPr>
          <a:xfrm>
            <a:off x="662324" y="3900600"/>
            <a:ext cx="23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ไร่นา</a:t>
            </a:r>
            <a:endParaRPr lang="en-US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52BE34-C9DC-4B94-8E74-661210FA3755}"/>
              </a:ext>
            </a:extLst>
          </p:cNvPr>
          <p:cNvSpPr txBox="1"/>
          <p:nvPr/>
        </p:nvSpPr>
        <p:spPr>
          <a:xfrm>
            <a:off x="8527897" y="3716715"/>
            <a:ext cx="259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โรงสกัด</a:t>
            </a:r>
            <a:endParaRPr lang="en-US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61744-D67A-4647-98BD-94FF98994404}"/>
              </a:ext>
            </a:extLst>
          </p:cNvPr>
          <p:cNvSpPr txBox="1"/>
          <p:nvPr/>
        </p:nvSpPr>
        <p:spPr>
          <a:xfrm>
            <a:off x="4478356" y="6095468"/>
            <a:ext cx="2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ราคาน้ำมันปาล์มดิบ ณ กทม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134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1459-0ADF-4883-9561-D2757AA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อภิปรายผลและข้อเสนอแนะ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E9B9-CEBA-4CB7-9E53-DDFAF280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จากผลการทดสอบ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Granger causality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พบว่า ราคาผลปาล์มน้ำมัน ณ ไร่นา และ ราคาผลปาล์มน้ำมัน ณ 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โรงสกัด ส่งผลถึงราคาน้ำมันปาล์มดิบ ณ กทม ที่นัยสำคัญ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0.05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แต่ไม่พบว่ามีตัวแปรตัวไหนส่งผลถึงราคา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ผลปาล์มน้ำมัน ณ ไร่นา และ ราคาผลปาล์มน้ำมัน ณ โรงสกัด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ปาล์มน้ำมันเป็นสินค้าที่มีรัฐบาลเข้ามาแทรกแซงราคา ทำให้ราคาที่เกิดขึ้น อาจไม่ใช่ราคาที่แท้จริง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นโยบายของรัฐบาลทำให้เกษตรกรกลายเป็นผู้กำหนดราคา ซึ่งตรงกันข้ามกับตลาดที่แท้จริงที่เกษตรกรเป็น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ผู้รับราคา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ภาครัฐควรส่งเสริมให้เกษตรเพิ่มคุณภาพปาล์ม โดยมีข้อบังคับให้เกษตรกรตัดปาล์มสุกเพื่อให้สอดคล้องกับประกาศกระทรวงอุตสาหกรรมที่ให้โรงงานรับซื้อปาล์มสุก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ภาครัฐควรเข้ามาสนับสนุนให้ใช้ปาล์มน้ำมันในอุตสาหกรรมอื่น เช่น ยา เครื่องสำอาง เพื่อสร้างตลาดใหม่แก่เกษตรกรผู้ปลูกปาล์มากขึ้น</a:t>
            </a: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3555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398352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ตัวเชื่อมต่อตรง 4"/>
          <p:cNvCxnSpPr/>
          <p:nvPr/>
        </p:nvCxnSpPr>
        <p:spPr>
          <a:xfrm>
            <a:off x="4405116" y="260648"/>
            <a:ext cx="36004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/>
          <p:cNvCxnSpPr/>
          <p:nvPr/>
        </p:nvCxnSpPr>
        <p:spPr>
          <a:xfrm>
            <a:off x="8040217" y="260648"/>
            <a:ext cx="72008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/>
          <p:cNvSpPr/>
          <p:nvPr/>
        </p:nvSpPr>
        <p:spPr>
          <a:xfrm>
            <a:off x="1684322" y="2281268"/>
            <a:ext cx="1080120" cy="7200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</a:p>
        </p:txBody>
      </p:sp>
      <p:cxnSp>
        <p:nvCxnSpPr>
          <p:cNvPr id="15" name="ลูกศรเชื่อมต่อแบบตรง 14"/>
          <p:cNvCxnSpPr>
            <a:stCxn id="13" idx="6"/>
          </p:cNvCxnSpPr>
          <p:nvPr/>
        </p:nvCxnSpPr>
        <p:spPr>
          <a:xfrm>
            <a:off x="2764443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/>
          <p:cNvSpPr/>
          <p:nvPr/>
        </p:nvSpPr>
        <p:spPr>
          <a:xfrm>
            <a:off x="3215680" y="2351078"/>
            <a:ext cx="1080120" cy="580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                                                 </a:t>
            </a: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4295800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ตัดและมนมุมสี่เหลี่ยมผืนผ้าหนึ่งมุม 19"/>
          <p:cNvSpPr/>
          <p:nvPr/>
        </p:nvSpPr>
        <p:spPr>
          <a:xfrm>
            <a:off x="2224382" y="742364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ต้นน้ำ</a:t>
            </a:r>
          </a:p>
        </p:txBody>
      </p:sp>
      <p:sp>
        <p:nvSpPr>
          <p:cNvPr id="21" name="ตัดและมนมุมสี่เหลี่ยมผืนผ้าหนึ่งมุม 20"/>
          <p:cNvSpPr/>
          <p:nvPr/>
        </p:nvSpPr>
        <p:spPr>
          <a:xfrm>
            <a:off x="5519937" y="73808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กลางน้ำ</a:t>
            </a:r>
          </a:p>
        </p:txBody>
      </p:sp>
      <p:sp>
        <p:nvSpPr>
          <p:cNvPr id="22" name="ตัดและมนมุมสี่เหลี่ยมผืนผ้าหนึ่งมุม 21"/>
          <p:cNvSpPr/>
          <p:nvPr/>
        </p:nvSpPr>
        <p:spPr>
          <a:xfrm>
            <a:off x="8688289" y="73922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ปลายน้ำ</a:t>
            </a:r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4747038" y="2343149"/>
            <a:ext cx="1132938" cy="5804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ผู้รวบรวม/</a:t>
            </a:r>
            <a:r>
              <a:rPr lang="th-TH" sz="18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</a:t>
            </a:r>
            <a:endParaRPr lang="th-TH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5" name="ตัวเชื่อมต่อตรง 24"/>
          <p:cNvCxnSpPr>
            <a:stCxn id="23" idx="3"/>
          </p:cNvCxnSpPr>
          <p:nvPr/>
        </p:nvCxnSpPr>
        <p:spPr>
          <a:xfrm>
            <a:off x="5879976" y="2633379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6096000" y="1988840"/>
            <a:ext cx="0" cy="1296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6096000" y="198884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6096000" y="328498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สี่เหลี่ยมผืนผ้า 31"/>
          <p:cNvSpPr/>
          <p:nvPr/>
        </p:nvSpPr>
        <p:spPr>
          <a:xfrm>
            <a:off x="6456040" y="1737911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ตลาดหัวขูด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6456040" y="3034055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พ่อค้าคนกลาง</a:t>
            </a:r>
          </a:p>
        </p:txBody>
      </p:sp>
      <p:cxnSp>
        <p:nvCxnSpPr>
          <p:cNvPr id="34" name="ตัวเชื่อมต่อตรง 33"/>
          <p:cNvCxnSpPr/>
          <p:nvPr/>
        </p:nvCxnSpPr>
        <p:spPr>
          <a:xfrm>
            <a:off x="5302134" y="2931538"/>
            <a:ext cx="0" cy="1145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5302134" y="4077072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สี่เหลี่ยมผืนผ้า 37"/>
          <p:cNvSpPr/>
          <p:nvPr/>
        </p:nvSpPr>
        <p:spPr>
          <a:xfrm>
            <a:off x="5665551" y="3826142"/>
            <a:ext cx="1277732" cy="682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มะพร้าวผล/</a:t>
            </a:r>
            <a:b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เนื้อมะพร้าวขาว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6248405" y="4509120"/>
            <a:ext cx="12779" cy="1548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6276021" y="505245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>
            <a:endCxn id="43" idx="1"/>
          </p:cNvCxnSpPr>
          <p:nvPr/>
        </p:nvCxnSpPr>
        <p:spPr>
          <a:xfrm>
            <a:off x="6248401" y="6057292"/>
            <a:ext cx="3876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สี่เหลี่ยมผืนผ้ามุมมน 41"/>
          <p:cNvSpPr/>
          <p:nvPr/>
        </p:nvSpPr>
        <p:spPr>
          <a:xfrm>
            <a:off x="6636061" y="4797152"/>
            <a:ext cx="126014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โรงงานกะทิสำเร็จรูป</a:t>
            </a:r>
          </a:p>
        </p:txBody>
      </p:sp>
      <p:sp>
        <p:nvSpPr>
          <p:cNvPr id="43" name="สี่เหลี่ยมผืนผ้ามุมมน 42"/>
          <p:cNvSpPr/>
          <p:nvPr/>
        </p:nvSpPr>
        <p:spPr>
          <a:xfrm>
            <a:off x="6636060" y="5805264"/>
            <a:ext cx="14041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โรงงานสกัดน้ำมันมะพร้าว/อื่นๆ</a:t>
            </a:r>
          </a:p>
        </p:txBody>
      </p:sp>
      <p:cxnSp>
        <p:nvCxnSpPr>
          <p:cNvPr id="48" name="ตัวเชื่อมต่อตรง 47"/>
          <p:cNvCxnSpPr/>
          <p:nvPr/>
        </p:nvCxnSpPr>
        <p:spPr>
          <a:xfrm>
            <a:off x="7881372" y="5037168"/>
            <a:ext cx="5188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/>
          <p:cNvCxnSpPr/>
          <p:nvPr/>
        </p:nvCxnSpPr>
        <p:spPr>
          <a:xfrm>
            <a:off x="8400256" y="4509120"/>
            <a:ext cx="0" cy="1008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>
            <a:off x="8400257" y="450912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>
            <a:off x="8400257" y="550212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สี่เหลี่ยมผืนผ้า 57"/>
          <p:cNvSpPr/>
          <p:nvPr/>
        </p:nvSpPr>
        <p:spPr>
          <a:xfrm>
            <a:off x="8760297" y="5175748"/>
            <a:ext cx="87248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8760297" y="4194364"/>
            <a:ext cx="144016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บริโภคในประเทศ</a:t>
            </a:r>
          </a:p>
        </p:txBody>
      </p:sp>
      <p:cxnSp>
        <p:nvCxnSpPr>
          <p:cNvPr id="72" name="ลูกศรเชื่อมต่อแบบตรง 71"/>
          <p:cNvCxnSpPr>
            <a:stCxn id="32" idx="3"/>
          </p:cNvCxnSpPr>
          <p:nvPr/>
        </p:nvCxnSpPr>
        <p:spPr>
          <a:xfrm>
            <a:off x="7752184" y="1988840"/>
            <a:ext cx="93610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สี่เหลี่ยมผืนผ้า 72"/>
          <p:cNvSpPr/>
          <p:nvPr/>
        </p:nvSpPr>
        <p:spPr>
          <a:xfrm>
            <a:off x="8695713" y="1689671"/>
            <a:ext cx="1440160" cy="6295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กะทิสด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78356" y="1913557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63461" y="194891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18058" y="32426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95857" y="1368580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97327" y="266212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1731" y="4454548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91730" y="5435933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95138" y="3892406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11.4%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52040" y="491387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45.6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972120" y="132033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A9FC74F-ECB4-4159-9A65-38F97654BCA2}"/>
              </a:ext>
            </a:extLst>
          </p:cNvPr>
          <p:cNvSpPr txBox="1">
            <a:spLocks/>
          </p:cNvSpPr>
          <p:nvPr/>
        </p:nvSpPr>
        <p:spPr>
          <a:xfrm>
            <a:off x="0" y="-15700"/>
            <a:ext cx="12192000" cy="632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/>
              <a:t>โครงสร้างตลาดมะพร้าว</a:t>
            </a:r>
            <a:endParaRPr lang="en-US" sz="40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230B8BC-E316-48CB-9958-00CB3633E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80" y="3232075"/>
            <a:ext cx="1322119" cy="13887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8E4BBD4-57F3-4149-9F50-DB584972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66" y="2394458"/>
            <a:ext cx="1544669" cy="1544669"/>
          </a:xfrm>
          <a:prstGeom prst="rect">
            <a:avLst/>
          </a:prstGeom>
        </p:spPr>
      </p:pic>
      <p:pic>
        <p:nvPicPr>
          <p:cNvPr id="17" name="Picture 16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CF2D6A37-8602-46BB-8D58-8ED0E726E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8" y="5701882"/>
            <a:ext cx="1708463" cy="1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6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ชาวสวนมะพร้าวเตรียมเฮ!! เวียดนามจ่อนำเข้ามะพร้าวอ่อนไทย | สยามรั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3"/>
          <p:cNvSpPr txBox="1">
            <a:spLocks/>
          </p:cNvSpPr>
          <p:nvPr/>
        </p:nvSpPr>
        <p:spPr>
          <a:xfrm>
            <a:off x="0" y="5677872"/>
            <a:ext cx="12192000" cy="11801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มะพร้าวผล</a:t>
            </a:r>
          </a:p>
        </p:txBody>
      </p:sp>
    </p:spTree>
    <p:extLst>
      <p:ext uri="{BB962C8B-B14F-4D97-AF65-F5344CB8AC3E}">
        <p14:creationId xmlns:p14="http://schemas.microsoft.com/office/powerpoint/2010/main" val="331795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5082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34752" y="2573288"/>
          <a:ext cx="9097194" cy="30747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32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656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ราคาขายปลีก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ราคาขายส่ง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ราคามะพร้าวผลนำเข้า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250" y="1463864"/>
            <a:ext cx="9690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ใช้ข้อมูลราคาเกษตรกรได้รับ ราคาขายปลีกตลาด กทม. ราคาขายส่งตลาด กทม. และราคามะพร้าวผลนำเข้า 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(C.I.F.) </a:t>
            </a: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sz="25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2E995646-01BC-4A06-8CBD-43FD38040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092" y="5161464"/>
            <a:ext cx="1174142" cy="16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1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58180" y="9408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ความเคลื่อนไหวของราคามะพร้าวผลในระดับต่างๆ ช่วงปี 2556 - 2562</a:t>
            </a:r>
          </a:p>
        </p:txBody>
      </p:sp>
      <p:graphicFrame>
        <p:nvGraphicFramePr>
          <p:cNvPr id="4" name="แผนภูมิ 3"/>
          <p:cNvGraphicFramePr>
            <a:graphicFrameLocks/>
          </p:cNvGraphicFramePr>
          <p:nvPr/>
        </p:nvGraphicFramePr>
        <p:xfrm>
          <a:off x="658180" y="1451808"/>
          <a:ext cx="11133770" cy="502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1128485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98CF3776-141C-4878-8A98-5BAD9C36E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35" y="228920"/>
            <a:ext cx="1145005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8650" y="156744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426720" y="2324098"/>
          <a:ext cx="11308081" cy="3920092"/>
        </p:xfrm>
        <a:graphic>
          <a:graphicData uri="http://schemas.openxmlformats.org/drawingml/2006/table">
            <a:tbl>
              <a:tblPr firstRow="1" firstCol="1" bandRow="1"/>
              <a:tblGrid>
                <a:gridCol w="265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2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2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01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02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ราคาขายปลีก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-3.143***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-3.195*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-4.108***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ราคาขายส่ง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-2.466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-3.664**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-5.017***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-4.963***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ราคามะพร้าวผลนำเข้า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-1.570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-1.612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-9.175***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-9.109***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8650" y="6334032"/>
            <a:ext cx="45448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1,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5 และ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710556" y="13139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8580B1-F501-4DA2-AC21-E098B2775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538" y="378556"/>
            <a:ext cx="2333253" cy="14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10004" y="1741782"/>
            <a:ext cx="1117199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การทดสอบความสัมพันธ์เชิงเหตุผลแบบ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สามารถนำมาประยุกต์ใช้ทดสอบทิศทางของการส่งผ่านราคาระหว่างตลาดได้ 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โดยหลักการของ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Causality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</a:t>
            </a:r>
            <a:r>
              <a:rPr lang="th-TH" sz="3200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เราไม่สามารถย้อนอดีตได้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ดังนั้น หากตัวแปร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ในอดีตสามารถช่วยอธิบายตัวแปร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ในปัจจุบันได้ หมายความว่า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granger causality Y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อย่างไรก็ดี ในกรณีที่ตัวแปรที่ใช้ในการวิเคราะห์ดุลยภาพระยะยาว มีคุณสมบัติความนิ่งที่ไม่เท่ากัน จะใช้วิธีการของ </a:t>
            </a:r>
            <a:r>
              <a:rPr lang="en-US" sz="3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Toda and Yamamoto (1995)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โดยเพิ่มจำนวนตัวแปรย้อนหลังเข้าไปในแบบจำลอง 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จากเดิม ใส่จำวนวนตัวแปรย้อนหลัง เท่ากับ </a:t>
            </a:r>
            <a:r>
              <a:rPr lang="en-US" sz="3200" b="1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k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ช่วงเวลา 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AIC/SIC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น้อยสุด) วิธี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Toda and Yamamoto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ให้ใส่จำนวนตัวแปรย้อนหลังอีก </a:t>
            </a:r>
            <a:r>
              <a:rPr lang="en-US" sz="3200" b="1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ช่วงเวลา โดย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จำนวนครั้งที่ต้องทำผลต่างเพื่อให้ตัวแปรมีคุณสมบัติความนิ่ง เช่น ถ้ามีตัวแปร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I(0)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และ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I(1)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หมายความว่า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 = 1 </a:t>
            </a:r>
            <a:endParaRPr lang="en-US" sz="3200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205744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1594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160558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276600" y="2103343"/>
          <a:ext cx="6172200" cy="38446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6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16.483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9.829*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0074" y="1412777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 Criterion (AIC) 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57EB4-3281-4F9F-AAA1-3339249A3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64" y="0"/>
            <a:ext cx="2220636" cy="2220636"/>
          </a:xfrm>
          <a:prstGeom prst="rect">
            <a:avLst/>
          </a:prstGeom>
        </p:spPr>
      </p:pic>
      <p:pic>
        <p:nvPicPr>
          <p:cNvPr id="18" name="Picture 17" descr="A picture containing indoor, piece, sitting, table&#10;&#10;Description automatically generated">
            <a:extLst>
              <a:ext uri="{FF2B5EF4-FFF2-40B4-BE49-F238E27FC236}">
                <a16:creationId xmlns:a16="http://schemas.microsoft.com/office/drawing/2014/main" id="{7AFFAEAE-6CC7-4159-A1B9-69A67EB760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" y="5185699"/>
            <a:ext cx="1672301" cy="16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3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0540" y="19247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30337" y="1556792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25847" y="2782564"/>
            <a:ext cx="3657600" cy="9361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ราคาขายส่ง**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25847" y="4005064"/>
            <a:ext cx="3657600" cy="936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ราคานำเข้า*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ตัวเชื่อมต่อตรง 30"/>
          <p:cNvCxnSpPr/>
          <p:nvPr/>
        </p:nvCxnSpPr>
        <p:spPr>
          <a:xfrm>
            <a:off x="5839576" y="319497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166343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สี่เหลี่ยมผืนผ้า 35"/>
          <p:cNvSpPr/>
          <p:nvPr/>
        </p:nvSpPr>
        <p:spPr>
          <a:xfrm>
            <a:off x="1335379" y="275896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1359333" y="3987520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5708341" y="4356230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ตัวเชื่อมต่อตรง 39"/>
          <p:cNvCxnSpPr/>
          <p:nvPr/>
        </p:nvCxnSpPr>
        <p:spPr>
          <a:xfrm>
            <a:off x="5803776" y="4361656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1341034" y="5145689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39EA93BF-F74A-436D-914A-CA17CF4F8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88" r="91843">
                        <a14:foregroundMark x1="20881" y1="38333" x2="14845" y2="63750"/>
                        <a14:foregroundMark x1="14845" y1="63750" x2="24144" y2="77500"/>
                        <a14:foregroundMark x1="24144" y1="77500" x2="28222" y2="51250"/>
                        <a14:foregroundMark x1="28222" y1="51250" x2="20862" y2="37716"/>
                        <a14:foregroundMark x1="58075" y1="34583" x2="49592" y2="52083"/>
                        <a14:foregroundMark x1="49592" y1="52083" x2="53997" y2="78750"/>
                        <a14:foregroundMark x1="53997" y1="78750" x2="64111" y2="64583"/>
                        <a14:foregroundMark x1="64111" y1="64583" x2="60685" y2="37500"/>
                        <a14:foregroundMark x1="60685" y1="37500" x2="57423" y2="32917"/>
                        <a14:foregroundMark x1="35237" y1="59167" x2="35400" y2="61250"/>
                        <a14:foregroundMark x1="41599" y1="59167" x2="40620" y2="62083"/>
                        <a14:foregroundMark x1="55139" y1="59167" x2="54486" y2="61250"/>
                        <a14:foregroundMark x1="60522" y1="62917" x2="59869" y2="59583"/>
                        <a14:backgroundMark x1="91223" y1="42937" x2="92822" y2="45417"/>
                        <a14:backgroundMark x1="89377" y1="40075" x2="89918" y2="40913"/>
                        <a14:backgroundMark x1="92822" y1="45417" x2="91170" y2="42058"/>
                        <a14:backgroundMark x1="85663" y1="48094" x2="89744" y2="55822"/>
                        <a14:backgroundMark x1="90850" y1="55699" x2="87393" y2="43339"/>
                        <a14:backgroundMark x1="20392" y1="34167" x2="21044" y2="37500"/>
                        <a14:backgroundMark x1="80750" y1="31250" x2="90701" y2="46250"/>
                        <a14:backgroundMark x1="90701" y1="46250" x2="82708" y2="27917"/>
                        <a14:backgroundMark x1="82708" y1="27917" x2="79608" y2="27083"/>
                        <a14:backgroundMark x1="89396" y1="26667" x2="91191" y2="53750"/>
                        <a14:backgroundMark x1="91191" y1="53750" x2="91028" y2="27917"/>
                        <a14:backgroundMark x1="93801" y1="47500" x2="92333" y2="53750"/>
                        <a14:backgroundMark x1="87439" y1="53750" x2="87765" y2="60833"/>
                        <a14:backgroundMark x1="87928" y1="58750" x2="88907" y2="58333"/>
                        <a14:backgroundMark x1="83197" y1="70000" x2="93148" y2="82083"/>
                        <a14:backgroundMark x1="93148" y1="82083" x2="93964" y2="54583"/>
                        <a14:backgroundMark x1="93964" y1="54583" x2="84013" y2="63750"/>
                        <a14:backgroundMark x1="84013" y1="63750" x2="84176" y2="75417"/>
                        <a14:backgroundMark x1="81077" y1="26667" x2="90375" y2="39583"/>
                        <a14:backgroundMark x1="90375" y1="39583" x2="82055" y2="20417"/>
                        <a14:backgroundMark x1="82055" y1="20417" x2="79119" y2="24583"/>
                        <a14:backgroundMark x1="88418" y1="52083" x2="88418" y2="55417"/>
                        <a14:backgroundMark x1="84666" y1="47917" x2="82545" y2="47500"/>
                        <a14:backgroundMark x1="82545" y1="43750" x2="82708" y2="45833"/>
                        <a14:backgroundMark x1="87113" y1="32083" x2="84666" y2="25000"/>
                        <a14:backgroundMark x1="91354" y1="27917" x2="79935" y2="33333"/>
                        <a14:backgroundMark x1="79935" y1="33333" x2="71615" y2="50417"/>
                        <a14:backgroundMark x1="71615" y1="50417" x2="74062" y2="78750"/>
                        <a14:backgroundMark x1="74062" y1="78750" x2="88091" y2="67500"/>
                        <a14:backgroundMark x1="88091" y1="67500" x2="92659" y2="42500"/>
                        <a14:backgroundMark x1="92659" y1="42500" x2="86134" y2="23333"/>
                        <a14:backgroundMark x1="89233" y1="26667" x2="77325" y2="39583"/>
                        <a14:backgroundMark x1="77325" y1="39583" x2="75204" y2="68750"/>
                        <a14:backgroundMark x1="75204" y1="68750" x2="88418" y2="56250"/>
                        <a14:backgroundMark x1="88418" y1="56250" x2="84666" y2="32500"/>
                        <a14:backgroundMark x1="91680" y1="28750" x2="78793" y2="60000"/>
                        <a14:backgroundMark x1="78793" y1="60000" x2="89233" y2="43750"/>
                        <a14:backgroundMark x1="89233" y1="43750" x2="85808" y2="25417"/>
                        <a14:backgroundMark x1="77651" y1="30833" x2="68515" y2="47500"/>
                        <a14:backgroundMark x1="68515" y1="47500" x2="71452" y2="78750"/>
                        <a14:backgroundMark x1="71452" y1="78750" x2="84176" y2="79583"/>
                        <a14:backgroundMark x1="84176" y1="79583" x2="85971" y2="45417"/>
                        <a14:backgroundMark x1="85971" y1="45417" x2="8107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103" y="5290676"/>
            <a:ext cx="4509239" cy="1765444"/>
          </a:xfrm>
          <a:prstGeom prst="rect">
            <a:avLst/>
          </a:prstGeom>
        </p:spPr>
      </p:pic>
      <p:pic>
        <p:nvPicPr>
          <p:cNvPr id="10" name="Picture 9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1A8A023C-2C09-4075-BD41-818D1A357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68" y="222619"/>
            <a:ext cx="1728192" cy="10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9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เครื่องขูดมะพร้าว, เครื่องคั้นกะทิ, เครื่องกะเทาะเปลือกมะพร้าว - ร้านวิทวัส  เครื่องครัว เครื่องจักรอาหาร สเตนเลส : Inspired by LnwSho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3"/>
          <p:cNvSpPr txBox="1">
            <a:spLocks/>
          </p:cNvSpPr>
          <p:nvPr/>
        </p:nvSpPr>
        <p:spPr>
          <a:xfrm>
            <a:off x="0" y="5749301"/>
            <a:ext cx="12192000" cy="11081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ผลิตภัณฑ์มะพร้าว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170521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34108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23950" y="2420888"/>
          <a:ext cx="9544050" cy="29131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9889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ราคาเนื้อมะพราวขาว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ราคากะทิสำเร็จรูปส่งออก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th-TH" sz="25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416968"/>
            <a:ext cx="8064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ใช้ข้อมูลราคาเกษตรกรได้รับ ราคาเนื้อมะพร้าวขาวหน้าโรงงาน และราคากะทิสำเร็จรูปส่งออก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(F.O.B.)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5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0847E-7F16-4218-9334-E36663BB0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" b="96462" l="2341" r="97753">
                        <a14:foregroundMark x1="50000" y1="2231" x2="37502" y2="2231"/>
                        <a14:foregroundMark x1="22996" y1="7779" x2="21067" y2="8769"/>
                        <a14:foregroundMark x1="23868" y1="10320" x2="33708" y2="15769"/>
                        <a14:foregroundMark x1="21067" y1="8769" x2="22092" y2="9336"/>
                        <a14:foregroundMark x1="33708" y1="15769" x2="52622" y2="16769"/>
                        <a14:foregroundMark x1="52622" y1="16769" x2="66199" y2="10846"/>
                        <a14:foregroundMark x1="66199" y1="10846" x2="64662" y2="10082"/>
                        <a14:foregroundMark x1="51966" y1="3769" x2="44195" y2="3462"/>
                        <a14:foregroundMark x1="41573" y1="8462" x2="40730" y2="8923"/>
                        <a14:foregroundMark x1="44195" y1="9846" x2="41573" y2="10077"/>
                        <a14:foregroundMark x1="43633" y1="8923" x2="44757" y2="13154"/>
                        <a14:foregroundMark x1="42509" y1="8462" x2="47378" y2="9385"/>
                        <a14:foregroundMark x1="52060" y1="18923" x2="52060" y2="18923"/>
                        <a14:foregroundMark x1="34363" y1="9615" x2="32303" y2="12000"/>
                        <a14:foregroundMark x1="43914" y1="22000" x2="28277" y2="23615"/>
                        <a14:foregroundMark x1="28277" y1="23615" x2="42322" y2="27846"/>
                        <a14:foregroundMark x1="42322" y1="27846" x2="43633" y2="22692"/>
                        <a14:foregroundMark x1="39326" y1="23615" x2="36985" y2="23923"/>
                        <a14:foregroundMark x1="9457" y1="40308" x2="6835" y2="52846"/>
                        <a14:foregroundMark x1="6835" y1="52846" x2="8895" y2="41231"/>
                        <a14:foregroundMark x1="2528" y1="42923" x2="5150" y2="44077"/>
                        <a14:foregroundMark x1="93446" y1="31000" x2="84270" y2="41077"/>
                        <a14:foregroundMark x1="84270" y1="41077" x2="99532" y2="40846"/>
                        <a14:foregroundMark x1="99532" y1="40846" x2="92135" y2="30385"/>
                        <a14:foregroundMark x1="92135" y1="30385" x2="90262" y2="30308"/>
                        <a14:foregroundMark x1="34925" y1="27000" x2="34363" y2="26538"/>
                        <a14:foregroundMark x1="97753" y1="30769" x2="96910" y2="31231"/>
                        <a14:foregroundMark x1="63577" y1="86231" x2="46536" y2="86231"/>
                        <a14:foregroundMark x1="46536" y1="86231" x2="51873" y2="97846"/>
                        <a14:foregroundMark x1="51873" y1="97846" x2="68071" y2="96615"/>
                        <a14:foregroundMark x1="68071" y1="96615" x2="60206" y2="85308"/>
                        <a14:foregroundMark x1="60206" y1="85308" x2="58146" y2="85308"/>
                        <a14:foregroundMark x1="41011" y1="8462" x2="41573" y2="10308"/>
                        <a14:foregroundMark x1="42509" y1="7462" x2="41011" y2="8462"/>
                        <a14:foregroundMark x1="41011" y1="8923" x2="39326" y2="5538"/>
                        <a14:foregroundMark x1="38951" y1="11769" x2="38951" y2="8692"/>
                        <a14:foregroundMark x1="25173" y1="3475" x2="21816" y2="3846"/>
                        <a14:foregroundMark x1="21816" y1="3846" x2="25010" y2="3280"/>
                        <a14:foregroundMark x1="35674" y1="4887" x2="24251" y2="10769"/>
                        <a14:foregroundMark x1="37547" y1="3923" x2="36881" y2="4266"/>
                        <a14:foregroundMark x1="24251" y1="10769" x2="25481" y2="8212"/>
                        <a14:foregroundMark x1="25655" y1="10538" x2="29775" y2="11769"/>
                        <a14:foregroundMark x1="26873" y1="15308" x2="26873" y2="17231"/>
                        <a14:foregroundMark x1="44757" y1="1077" x2="40730" y2="846"/>
                        <a14:foregroundMark x1="36704" y1="3923" x2="36704" y2="4615"/>
                        <a14:foregroundMark x1="37266" y1="3154" x2="38390" y2="3923"/>
                        <a14:backgroundMark x1="49438" y1="2462" x2="68539" y2="9846"/>
                        <a14:backgroundMark x1="21910" y1="9615" x2="23742" y2="9148"/>
                        <a14:backgroundMark x1="22472" y1="8692" x2="36704" y2="1462"/>
                        <a14:backgroundMark x1="36704" y1="1462" x2="21536" y2="6692"/>
                        <a14:backgroundMark x1="21536" y1="6692" x2="36142" y2="3385"/>
                        <a14:backgroundMark x1="36142" y1="3385" x2="25936" y2="4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30" y="4697760"/>
            <a:ext cx="17747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9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70560" y="68477"/>
            <a:ext cx="11155680" cy="1325563"/>
          </a:xfrm>
        </p:spPr>
        <p:txBody>
          <a:bodyPr>
            <a:normAutofit/>
          </a:bodyPr>
          <a:lstStyle/>
          <a:p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ความเคลื่อนไหวของราคาผลิตภัณฑ์มะพร้าวในระดับต่างๆ ช่วงปี 2556 - 2562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191" y="1178594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graphicFrame>
        <p:nvGraphicFramePr>
          <p:cNvPr id="6" name="แผนภูมิ 5"/>
          <p:cNvGraphicFramePr>
            <a:graphicFrameLocks/>
          </p:cNvGraphicFramePr>
          <p:nvPr/>
        </p:nvGraphicFramePr>
        <p:xfrm>
          <a:off x="1016229" y="1609481"/>
          <a:ext cx="10031537" cy="506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97F80C8-7648-4D8C-A2C7-CCC8AA389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" y="5771327"/>
            <a:ext cx="968127" cy="10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04850" y="266301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838200" y="2544220"/>
          <a:ext cx="10782300" cy="3076311"/>
        </p:xfrm>
        <a:graphic>
          <a:graphicData uri="http://schemas.openxmlformats.org/drawingml/2006/table">
            <a:tbl>
              <a:tblPr firstRow="1" firstCol="1" bandRow="1"/>
              <a:tblGrid>
                <a:gridCol w="224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82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65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1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2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ราคาเนื้อมะพร้าวขาว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-2.786*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-2.856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-4.725***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-4.709***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ราคากะทิสำเร็จรูปส่งออก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-0.871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-1.325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-3.382**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-4.069**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19150" y="5770836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838200" y="156288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257CF6-EF76-4215-A08C-D60DCD8D7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51" y="349885"/>
            <a:ext cx="1347241" cy="21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7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12262" y="87214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14986"/>
              </p:ext>
            </p:extLst>
          </p:nvPr>
        </p:nvGraphicFramePr>
        <p:xfrm>
          <a:off x="2621280" y="2149280"/>
          <a:ext cx="6355080" cy="3943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13.866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9.613*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912" y="1396804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พิจารณาจาก </a:t>
            </a:r>
            <a:r>
              <a:rPr lang="en-US" sz="26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Akaike</a:t>
            </a:r>
            <a:r>
              <a:rPr lang="en-US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 Info Criterion (AIC) </a:t>
            </a:r>
            <a:endParaRPr lang="th-TH" sz="2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B5B82CC0-6986-4742-8D89-AC5BEED69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62" y="4653136"/>
            <a:ext cx="1299525" cy="18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4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9963" y="193963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26468" y="1533940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63947" y="27825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63947" y="40050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1377753" y="5406715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ตัวเชื่อมต่อตรง 30"/>
          <p:cNvCxnSpPr/>
          <p:nvPr/>
        </p:nvCxnSpPr>
        <p:spPr>
          <a:xfrm>
            <a:off x="5857649" y="3294838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27047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สี่เหลี่ยมผืนผ้า 21"/>
          <p:cNvSpPr/>
          <p:nvPr/>
        </p:nvSpPr>
        <p:spPr>
          <a:xfrm>
            <a:off x="1347771" y="274585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1347771" y="4063996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</a:t>
            </a: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 flipH="1">
            <a:off x="5764921" y="276292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/>
          <p:nvPr/>
        </p:nvCxnSpPr>
        <p:spPr>
          <a:xfrm>
            <a:off x="5792363" y="2745859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/>
          <p:nvPr/>
        </p:nvCxnSpPr>
        <p:spPr>
          <a:xfrm flipH="1">
            <a:off x="5751182" y="3890927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 flipH="1">
            <a:off x="5746313" y="440330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5764921" y="3862505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/>
          <p:cNvCxnSpPr/>
          <p:nvPr/>
        </p:nvCxnSpPr>
        <p:spPr>
          <a:xfrm>
            <a:off x="5807763" y="44112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31627C81-6F1B-4B02-B76B-91C6C3AED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0" y="199554"/>
            <a:ext cx="1260140" cy="12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229600" cy="1143000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อภิปรายผลและข้อเสนอแนะ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85775" y="1417639"/>
            <a:ext cx="11220450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การเปลี่ยนแปลงของราคาเนื้อมะพร้าวขาวขึ้นอยู่กับราคามะพร้าวผลเกษตรกร สอดคล้องกับความเห็นของล้งมะพร้าว และผู้ประกอบการโรงงาน เพราะราคาเนื้อมะพร้าวขาวจะคิดจากต้นทุนของราคามะพร้าวที่รับซื้อจากเกษตรกร ค่าปอกเปลือก 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ค่ากะเทาะ ค่าทิวผิวดำ และค่าขนส่ง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ราคามะพร้าวผลขายปลีกส่งผลต่อการเปลี่ยนแปลงของราคามะพร้าวผลนำเข้า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(C.I.F.)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ยังไม่ใช่ผลการศึกษาที่สะท้อนความเป็นจริง เนื่องจากราคามะพร้าวผลนำเข้าเป็นข้อมูลที่ได้จาก ราคา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มูลค่าการส่งออก (บาท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/ ปริมาณการส่งออก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ตัน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ซึ่งไม่ใช่ราคามะพร้าวผลนำเข้าของผู้ประกอบการที่แท้จริง</a:t>
            </a:r>
          </a:p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ข้อเสนอแนะ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ภาครัฐควรเข้าไปกำกับดูแลการจำหน่ายและการรับซื้อมะพร้าวของล้ง เพื่อให้เกิดความเป็นธรรมกับเกษตกรและผู้ประกอบการ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ภาครัฐควรมีการตรวจสอบย้อนกลับ (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Trace Ability)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กับผู้ประกอบการโรงงาน เพื่อป้องกันการลักลอบมะพร้าวจาก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ประเทศเพื่อนบ้านที่อาจจะส่งผลต่อราคามะพร้าวในประเทศ </a:t>
            </a:r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E6D0970F-1AF2-482E-B2FE-207AD21F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36" y="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11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0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การส่งผ่านราคาสินค้าเกษตรที่สำคัญ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ยางพารา</a:t>
            </a:r>
          </a:p>
        </p:txBody>
      </p:sp>
    </p:spTree>
    <p:extLst>
      <p:ext uri="{BB962C8B-B14F-4D97-AF65-F5344CB8AC3E}">
        <p14:creationId xmlns:p14="http://schemas.microsoft.com/office/powerpoint/2010/main" val="36028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620" y="813857"/>
            <a:ext cx="2893916" cy="597069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Data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53" name="Straight Arrow Connector 52"/>
          <p:cNvCxnSpPr>
            <a:cxnSpLocks/>
            <a:stCxn id="4" idx="2"/>
            <a:endCxn id="61" idx="0"/>
          </p:cNvCxnSpPr>
          <p:nvPr/>
        </p:nvCxnSpPr>
        <p:spPr>
          <a:xfrm flipH="1">
            <a:off x="3762761" y="1410926"/>
            <a:ext cx="7817" cy="812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301001" y="5982241"/>
            <a:ext cx="388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ขั้นตอนการเขียนแบบจำลอง</a:t>
            </a:r>
          </a:p>
        </p:txBody>
      </p:sp>
      <p:sp>
        <p:nvSpPr>
          <p:cNvPr id="2" name="Diamond 1"/>
          <p:cNvSpPr/>
          <p:nvPr/>
        </p:nvSpPr>
        <p:spPr>
          <a:xfrm>
            <a:off x="8184734" y="514442"/>
            <a:ext cx="2310866" cy="1222409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Unit root test (ADF)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1673579" y="2733718"/>
            <a:ext cx="816836" cy="15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5091862" y="2749102"/>
            <a:ext cx="106984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69738" y="2108613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0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1" name="Diamond 60"/>
          <p:cNvSpPr/>
          <p:nvPr/>
        </p:nvSpPr>
        <p:spPr>
          <a:xfrm>
            <a:off x="2469827" y="2223157"/>
            <a:ext cx="2585867" cy="1046718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 test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197878" y="2510968"/>
            <a:ext cx="2036607" cy="47626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level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6497" y="4987719"/>
            <a:ext cx="3542478" cy="8598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หา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 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จากแบบจำลอง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และเลือก ค่าที่ทำให้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AIC 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ต่ำสุด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869818" y="3229105"/>
            <a:ext cx="1" cy="210312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69818" y="5359085"/>
            <a:ext cx="1395584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325398" y="3982866"/>
            <a:ext cx="2008272" cy="140827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</a:t>
            </a:r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VAR/VECM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73" name="Straight Arrow Connector 72"/>
          <p:cNvCxnSpPr>
            <a:cxnSpLocks/>
            <a:stCxn id="2" idx="3"/>
          </p:cNvCxnSpPr>
          <p:nvPr/>
        </p:nvCxnSpPr>
        <p:spPr>
          <a:xfrm>
            <a:off x="10495600" y="1125647"/>
            <a:ext cx="8682" cy="1166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3792329" y="4162710"/>
            <a:ext cx="0" cy="825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8" idx="2"/>
          </p:cNvCxnSpPr>
          <p:nvPr/>
        </p:nvCxnSpPr>
        <p:spPr>
          <a:xfrm flipH="1">
            <a:off x="7205110" y="2987235"/>
            <a:ext cx="11072" cy="225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</p:cNvCxnSpPr>
          <p:nvPr/>
        </p:nvCxnSpPr>
        <p:spPr>
          <a:xfrm flipH="1">
            <a:off x="5778976" y="5246725"/>
            <a:ext cx="14372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288896" y="3721793"/>
            <a:ext cx="1006866" cy="44091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5E499-2A0B-498C-A7F3-5547BB0B1B8E}"/>
              </a:ext>
            </a:extLst>
          </p:cNvPr>
          <p:cNvSpPr txBox="1"/>
          <p:nvPr/>
        </p:nvSpPr>
        <p:spPr>
          <a:xfrm>
            <a:off x="5005259" y="2081987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K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4B23CC-EAB4-491A-855C-A540CB8B6661}"/>
              </a:ext>
            </a:extLst>
          </p:cNvPr>
          <p:cNvCxnSpPr/>
          <p:nvPr/>
        </p:nvCxnSpPr>
        <p:spPr>
          <a:xfrm>
            <a:off x="3762760" y="3308961"/>
            <a:ext cx="0" cy="36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FA0CBF-A4D7-4A19-8F65-9FE2048B5249}"/>
              </a:ext>
            </a:extLst>
          </p:cNvPr>
          <p:cNvSpPr txBox="1"/>
          <p:nvPr/>
        </p:nvSpPr>
        <p:spPr>
          <a:xfrm>
            <a:off x="4262921" y="3316947"/>
            <a:ext cx="175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K &gt; Rank &gt; 0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36551-9FC4-4AA9-94B0-EBF5CCC1A24D}"/>
              </a:ext>
            </a:extLst>
          </p:cNvPr>
          <p:cNvSpPr/>
          <p:nvPr/>
        </p:nvSpPr>
        <p:spPr>
          <a:xfrm>
            <a:off x="234785" y="2301175"/>
            <a:ext cx="1395584" cy="84732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difference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E374-C020-4EB6-836C-34E882438E47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217536" y="1112392"/>
            <a:ext cx="2967198" cy="13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4F986B-F57F-4B5D-B63B-CBF15CE9616A}"/>
              </a:ext>
            </a:extLst>
          </p:cNvPr>
          <p:cNvCxnSpPr>
            <a:cxnSpLocks/>
            <a:stCxn id="2" idx="2"/>
            <a:endCxn id="72" idx="0"/>
          </p:cNvCxnSpPr>
          <p:nvPr/>
        </p:nvCxnSpPr>
        <p:spPr>
          <a:xfrm flipH="1">
            <a:off x="9329534" y="1736851"/>
            <a:ext cx="10633" cy="2246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D37CA-A047-4D55-93B7-D3A708E99043}"/>
              </a:ext>
            </a:extLst>
          </p:cNvPr>
          <p:cNvSpPr/>
          <p:nvPr/>
        </p:nvSpPr>
        <p:spPr>
          <a:xfrm>
            <a:off x="9604059" y="2292247"/>
            <a:ext cx="2494144" cy="1222410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</a:t>
            </a:r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โดยวิธีของ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Toda and Yamamoto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F8A65E-C8AD-4DF7-AEE1-A521AF25DADA}"/>
              </a:ext>
            </a:extLst>
          </p:cNvPr>
          <p:cNvSpPr txBox="1"/>
          <p:nvPr/>
        </p:nvSpPr>
        <p:spPr>
          <a:xfrm>
            <a:off x="7924195" y="3148502"/>
            <a:ext cx="1484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มี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Integrated</a:t>
            </a:r>
          </a:p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ที่ระดับเดียวกัน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AAA24-A15A-4EC6-887E-2189A0FDD74B}"/>
              </a:ext>
            </a:extLst>
          </p:cNvPr>
          <p:cNvSpPr txBox="1"/>
          <p:nvPr/>
        </p:nvSpPr>
        <p:spPr>
          <a:xfrm>
            <a:off x="10412339" y="1277616"/>
            <a:ext cx="1484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มี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Integrated </a:t>
            </a:r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ต่างระดับกัน</a:t>
            </a:r>
            <a:endParaRPr lang="en-US" sz="2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190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3B09EB1-CDE5-470D-B027-0E3CD2AAE7AC}"/>
              </a:ext>
            </a:extLst>
          </p:cNvPr>
          <p:cNvSpPr txBox="1"/>
          <p:nvPr/>
        </p:nvSpPr>
        <p:spPr>
          <a:xfrm>
            <a:off x="2035667" y="4842081"/>
            <a:ext cx="2617844" cy="120032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ผลิตภัณฑ์ยาง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ถุงมือยาง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ถุงยางอนามัย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ลูกโป่ง/ยางยืด (</a:t>
            </a:r>
            <a:r>
              <a:rPr lang="en-US" sz="1800" dirty="0">
                <a:latin typeface="TH SarabunPSK" pitchFamily="34" charset="-34"/>
                <a:cs typeface="TH SarabunPSK" pitchFamily="34" charset="-34"/>
              </a:rPr>
              <a:t>Dipped goods)</a:t>
            </a:r>
            <a:endParaRPr lang="th-TH" sz="18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99590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โครงสร้างอุตสาหกรรมยางพาราไทย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02080B7-F5EF-4AF6-9F10-00F04475C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955" y="758966"/>
            <a:ext cx="2442731" cy="369332"/>
          </a:xfrm>
          <a:prstGeom prst="rect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น้ำยางจากต้นยางพารา (100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%)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657" y="1775040"/>
            <a:ext cx="1056081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น้ำยางสด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E9C8FE3-671F-4101-8912-FBF5D1EA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590" y="1795937"/>
            <a:ext cx="15846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ยางก้อนถ้วย/เศษยาง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3FB06C81-9D41-4FC9-9751-1D61FE9C7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1173" y="1348452"/>
            <a:ext cx="5530334" cy="45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7F41290B-F571-45BE-ABFE-B2D594776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173" y="1352960"/>
            <a:ext cx="1" cy="422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1507" y="1359121"/>
            <a:ext cx="4339" cy="433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695" y="2144371"/>
            <a:ext cx="0" cy="64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545" y="2788033"/>
            <a:ext cx="268813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น้ำยางข้น 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ยางอื่นๆ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  </a:t>
            </a:r>
            <a:r>
              <a:rPr lang="th-TH" altLang="th-TH" sz="1800" b="0" dirty="0"/>
              <a:t>- ยางแท่ง (</a:t>
            </a:r>
            <a:r>
              <a:rPr lang="en-US" altLang="th-TH" sz="1800" b="0" dirty="0"/>
              <a:t>STR XL / STR 5L / STR 5</a:t>
            </a:r>
            <a:r>
              <a:rPr lang="th-TH" altLang="th-TH" sz="1800" b="0" dirty="0"/>
              <a:t>)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รพขาว/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รพสีจาง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ยางแผ่นผึ่งแห้ง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BC677-D08C-44B4-8DB8-7D4CD65F748A}"/>
              </a:ext>
            </a:extLst>
          </p:cNvPr>
          <p:cNvSpPr txBox="1"/>
          <p:nvPr/>
        </p:nvSpPr>
        <p:spPr>
          <a:xfrm>
            <a:off x="4735829" y="4842081"/>
            <a:ext cx="3253672" cy="175432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ยางล้อรถยนต์/จักรยานยนต์/จักรยาน/เครื่องบิน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ยางรัดของ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สายพาน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รองเท้ากีฬา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แถบกันซึมเชื่อมต่อคอนกรีตก่อสร้างอาคารสูง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ฯลฯ</a:t>
            </a:r>
          </a:p>
        </p:txBody>
      </p:sp>
      <p:sp>
        <p:nvSpPr>
          <p:cNvPr id="49" name="สี่เหลี่ยมผืนผ้ามุมมน 48"/>
          <p:cNvSpPr/>
          <p:nvPr/>
        </p:nvSpPr>
        <p:spPr>
          <a:xfrm>
            <a:off x="10434273" y="2629153"/>
            <a:ext cx="1524173" cy="134908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จีน	- ญี่ปุ่น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สหรัฐฯ	- มาเลเซีย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ยุโรป	</a:t>
            </a:r>
            <a:r>
              <a:rPr lang="en-US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อื่นๆ</a:t>
            </a:r>
          </a:p>
        </p:txBody>
      </p:sp>
      <p:sp>
        <p:nvSpPr>
          <p:cNvPr id="56" name="ลูกศรลง 55"/>
          <p:cNvSpPr/>
          <p:nvPr/>
        </p:nvSpPr>
        <p:spPr bwMode="auto">
          <a:xfrm>
            <a:off x="4402557" y="4517247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7" name="สี่เหลี่ยมผืนผ้า 56"/>
          <p:cNvSpPr/>
          <p:nvPr/>
        </p:nvSpPr>
        <p:spPr>
          <a:xfrm>
            <a:off x="2035667" y="6090903"/>
            <a:ext cx="261955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การคมนาคม</a:t>
            </a:r>
          </a:p>
          <a:p>
            <a:pPr algn="ctr" fontAlgn="b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1800" b="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ถนนที่ทำจากยางพาราผสมยางมะ</a:t>
            </a:r>
            <a:r>
              <a:rPr lang="th-TH" sz="1800" dirty="0" err="1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ตอย</a:t>
            </a:r>
            <a:endParaRPr lang="th-TH" sz="1800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81" y="1784061"/>
            <a:ext cx="932628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ยางแผ่นดิบ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61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2184" y="1128298"/>
            <a:ext cx="0" cy="6467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4422" y="2153393"/>
            <a:ext cx="0" cy="645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094" y="2798574"/>
            <a:ext cx="2221211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ยางแผ่นรมควัน</a:t>
            </a:r>
            <a:endParaRPr lang="en-US" altLang="th-TH" sz="1800" dirty="0"/>
          </a:p>
          <a:p>
            <a:pPr algn="ctr" eaLnBrk="1" hangingPunct="1">
              <a:spcBef>
                <a:spcPts val="0"/>
              </a:spcBef>
            </a:pPr>
            <a:r>
              <a:rPr lang="th-TH" altLang="th-TH" sz="1800" b="0" dirty="0"/>
              <a:t>ชั้น 1 – 5 (</a:t>
            </a:r>
            <a:r>
              <a:rPr lang="en-US" altLang="th-TH" sz="1800" b="0" dirty="0"/>
              <a:t>RSS</a:t>
            </a:r>
            <a:r>
              <a:rPr lang="th-TH" altLang="th-TH" sz="1800" b="0" dirty="0"/>
              <a:t>1 – </a:t>
            </a:r>
            <a:r>
              <a:rPr lang="en-US" altLang="th-TH" sz="1800" b="0" dirty="0"/>
              <a:t>RSS5)</a:t>
            </a:r>
            <a:endParaRPr lang="th-TH" altLang="th-TH" sz="1800" b="0" dirty="0">
              <a:solidFill>
                <a:schemeClr val="accent2"/>
              </a:solidFill>
            </a:endParaRPr>
          </a:p>
        </p:txBody>
      </p:sp>
      <p:sp>
        <p:nvSpPr>
          <p:cNvPr id="2" name="วงรี 1"/>
          <p:cNvSpPr/>
          <p:nvPr/>
        </p:nvSpPr>
        <p:spPr>
          <a:xfrm>
            <a:off x="7267218" y="2697033"/>
            <a:ext cx="1438651" cy="546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ยางคอม</a:t>
            </a:r>
            <a:r>
              <a:rPr lang="th-TH" sz="16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ปาวด์</a:t>
            </a:r>
            <a:endParaRPr lang="th-TH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ยางผสม</a:t>
            </a:r>
          </a:p>
        </p:txBody>
      </p:sp>
      <p:sp>
        <p:nvSpPr>
          <p:cNvPr id="64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0909" y="1959706"/>
            <a:ext cx="1078800" cy="737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5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2111" y="1980603"/>
            <a:ext cx="172480" cy="71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9061507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สี่เหลี่ยมผืนผ้า 65"/>
          <p:cNvSpPr/>
          <p:nvPr/>
        </p:nvSpPr>
        <p:spPr>
          <a:xfrm>
            <a:off x="6084369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สี่เหลี่ยมผืนผ้า 66"/>
          <p:cNvSpPr/>
          <p:nvPr/>
        </p:nvSpPr>
        <p:spPr>
          <a:xfrm>
            <a:off x="3057549" y="1379334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สี่เหลี่ยมผืนผ้า 67"/>
          <p:cNvSpPr/>
          <p:nvPr/>
        </p:nvSpPr>
        <p:spPr>
          <a:xfrm>
            <a:off x="3064658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สี่เหลี่ยมผืนผ้า 68"/>
          <p:cNvSpPr/>
          <p:nvPr/>
        </p:nvSpPr>
        <p:spPr>
          <a:xfrm>
            <a:off x="7718199" y="1876040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สี่เหลี่ยมผืนผ้า 69"/>
          <p:cNvSpPr/>
          <p:nvPr/>
        </p:nvSpPr>
        <p:spPr>
          <a:xfrm>
            <a:off x="7071056" y="1876581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1" name="สี่เหลี่ยมผืนผ้า 70"/>
          <p:cNvSpPr/>
          <p:nvPr/>
        </p:nvSpPr>
        <p:spPr>
          <a:xfrm>
            <a:off x="6104422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8460" y="2167689"/>
            <a:ext cx="0" cy="4125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768" y="2603367"/>
            <a:ext cx="101115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ยางแท่ง</a:t>
            </a:r>
            <a:endParaRPr lang="th-TH" altLang="th-TH" sz="1800" b="0" dirty="0"/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10</a:t>
            </a:r>
            <a:endParaRPr lang="en-US" altLang="th-TH" sz="1800" b="0" dirty="0">
              <a:solidFill>
                <a:schemeClr val="accent2"/>
              </a:solidFill>
            </a:endParaRP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20</a:t>
            </a:r>
            <a:endParaRPr lang="th-TH" altLang="th-TH" sz="1800" b="0" dirty="0"/>
          </a:p>
        </p:txBody>
      </p:sp>
      <p:sp>
        <p:nvSpPr>
          <p:cNvPr id="74" name="สี่เหลี่ยมผืนผ้า 73"/>
          <p:cNvSpPr/>
          <p:nvPr/>
        </p:nvSpPr>
        <p:spPr>
          <a:xfrm>
            <a:off x="9134659" y="2327061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ลูกศรลง 74"/>
          <p:cNvSpPr/>
          <p:nvPr/>
        </p:nvSpPr>
        <p:spPr bwMode="auto">
          <a:xfrm rot="16200000">
            <a:off x="9963537" y="3121175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สี่เหลี่ยมผืนผ้ามุมมน 75"/>
          <p:cNvSpPr/>
          <p:nvPr/>
        </p:nvSpPr>
        <p:spPr>
          <a:xfrm>
            <a:off x="126945" y="1128089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สี่เหลี่ยมผืนผ้ามุมมน 76"/>
          <p:cNvSpPr/>
          <p:nvPr/>
        </p:nvSpPr>
        <p:spPr>
          <a:xfrm>
            <a:off x="126944" y="3083605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ผู้แปรรูปยางขั้นต้น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สี่เหลี่ยมผืนผ้ามุมมน 77"/>
          <p:cNvSpPr/>
          <p:nvPr/>
        </p:nvSpPr>
        <p:spPr>
          <a:xfrm>
            <a:off x="71250" y="5349810"/>
            <a:ext cx="1662545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ผู้แปรรูปผลิตภัณฑ์ยาง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9" name="Picture 57" descr="ดาวน์โหลด (1).jpg">
            <a:extLst>
              <a:ext uri="{FF2B5EF4-FFF2-40B4-BE49-F238E27FC236}">
                <a16:creationId xmlns:a16="http://schemas.microsoft.com/office/drawing/2014/main" id="{7B2C9135-98FD-4360-8C74-864B17D5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1142" y="1347928"/>
            <a:ext cx="1516374" cy="94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22" descr="https://encrypted-tbn3.gstatic.com/images?q=tbn:ANd9GcTHRWa5nWtVcxzYUuUAOAhms2J7KeABhurrmX-yv_FcjbptC_0D">
            <a:extLst>
              <a:ext uri="{FF2B5EF4-FFF2-40B4-BE49-F238E27FC236}">
                <a16:creationId xmlns:a16="http://schemas.microsoft.com/office/drawing/2014/main" id="{5762AFDD-D151-4A64-8EB8-A1C4A243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9714" y="1241053"/>
            <a:ext cx="1154518" cy="11545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26" descr="https://encrypted-tbn1.gstatic.com/images?q=tbn:ANd9GcTjyTF_OijKJSZxHcqSn58ReEIh-wDggNNnGgN_FzkwZGDMJDnTHQ">
            <a:extLst>
              <a:ext uri="{FF2B5EF4-FFF2-40B4-BE49-F238E27FC236}">
                <a16:creationId xmlns:a16="http://schemas.microsoft.com/office/drawing/2014/main" id="{F076C513-3FBF-4650-83DB-F57BB5A5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9284" y="1312176"/>
            <a:ext cx="1266803" cy="943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8" descr="https://encrypted-tbn3.gstatic.com/images?q=tbn:ANd9GcRNLUKOy45HiuY6ZHgfanqzdXjEnU-_64apcZ99zo0aw-VZNHaD_A">
            <a:extLst>
              <a:ext uri="{FF2B5EF4-FFF2-40B4-BE49-F238E27FC236}">
                <a16:creationId xmlns:a16="http://schemas.microsoft.com/office/drawing/2014/main" id="{605183A8-1295-4EB7-B37A-E37ED6F9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4114" y="2347278"/>
            <a:ext cx="991847" cy="1153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507B87D0-1993-4F49-A412-977B4927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71" y="3563149"/>
            <a:ext cx="880262" cy="7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18" y="3432349"/>
            <a:ext cx="1276183" cy="9571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สี่เหลี่ยมผืนผ้า 47"/>
          <p:cNvSpPr/>
          <p:nvPr/>
        </p:nvSpPr>
        <p:spPr bwMode="auto">
          <a:xfrm>
            <a:off x="1911917" y="2327061"/>
            <a:ext cx="7997367" cy="210243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4" name="สี่เหลี่ยมผืนผ้า 83"/>
          <p:cNvSpPr/>
          <p:nvPr/>
        </p:nvSpPr>
        <p:spPr>
          <a:xfrm>
            <a:off x="9890542" y="277291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สี่เหลี่ยมผืนผ้า 84"/>
          <p:cNvSpPr/>
          <p:nvPr/>
        </p:nvSpPr>
        <p:spPr>
          <a:xfrm>
            <a:off x="4843182" y="4443924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6" name="Picture 50" descr="images (2).jpg">
            <a:extLst>
              <a:ext uri="{FF2B5EF4-FFF2-40B4-BE49-F238E27FC236}">
                <a16:creationId xmlns:a16="http://schemas.microsoft.com/office/drawing/2014/main" id="{78F599C9-62FC-4403-BDA0-8C109870721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090370">
            <a:off x="3007215" y="4937692"/>
            <a:ext cx="659633" cy="494089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EFAE67CC-906D-4442-B1CF-D3BD22E818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56009">
            <a:off x="3526334" y="5141304"/>
            <a:ext cx="606400" cy="60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53">
            <a:extLst>
              <a:ext uri="{FF2B5EF4-FFF2-40B4-BE49-F238E27FC236}">
                <a16:creationId xmlns:a16="http://schemas.microsoft.com/office/drawing/2014/main" id="{F47470A6-B849-4814-95C8-02A5C10086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4036">
            <a:off x="4099041" y="5238460"/>
            <a:ext cx="487686" cy="55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4">
            <a:extLst>
              <a:ext uri="{FF2B5EF4-FFF2-40B4-BE49-F238E27FC236}">
                <a16:creationId xmlns:a16="http://schemas.microsoft.com/office/drawing/2014/main" id="{8B5042FE-FFF1-4381-AAE0-AFB202516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92273">
            <a:off x="8258938" y="4861825"/>
            <a:ext cx="589250" cy="9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55">
            <a:extLst>
              <a:ext uri="{FF2B5EF4-FFF2-40B4-BE49-F238E27FC236}">
                <a16:creationId xmlns:a16="http://schemas.microsoft.com/office/drawing/2014/main" id="{0F10DDA8-41D4-406E-9DF5-153AB0F572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178">
            <a:off x="8995260" y="5250437"/>
            <a:ext cx="767925" cy="85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7">
            <a:extLst>
              <a:ext uri="{FF2B5EF4-FFF2-40B4-BE49-F238E27FC236}">
                <a16:creationId xmlns:a16="http://schemas.microsoft.com/office/drawing/2014/main" id="{F8C36C25-88A9-48D1-83BD-7475CCC3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59" y="5096418"/>
            <a:ext cx="1327127" cy="88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8">
            <a:extLst>
              <a:ext uri="{FF2B5EF4-FFF2-40B4-BE49-F238E27FC236}">
                <a16:creationId xmlns:a16="http://schemas.microsoft.com/office/drawing/2014/main" id="{7C082F42-A1F2-4235-9F1F-B98DD082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86" y="5884949"/>
            <a:ext cx="1190958" cy="90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สี่เหลี่ยมผืนผ้า 54"/>
          <p:cNvSpPr/>
          <p:nvPr/>
        </p:nvSpPr>
        <p:spPr bwMode="auto">
          <a:xfrm>
            <a:off x="1904356" y="4799028"/>
            <a:ext cx="8004927" cy="19580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9246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610344" y="802319"/>
          <a:ext cx="6715489" cy="5713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95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น้ำยางข้น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ราคาโรงงาน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น้ำยางข้น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ยางแท่ง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ยางแท่ง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ราคายางแท่ง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STR20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ยางแผ่นรมควัน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TOCOM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2940365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32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9908" y="1446511"/>
            <a:ext cx="416061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1. ตัวแปรที่ใช้</a:t>
            </a:r>
            <a:r>
              <a:rPr lang="en-US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ประกอบด้วย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ราคาที่เกษตรกรขายได้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ราคาโรงงาน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ราคาส่งออก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ราคาตลาดล่วงหน้า</a:t>
            </a:r>
          </a:p>
          <a:p>
            <a:r>
              <a:rPr lang="th-TH" b="1" dirty="0">
                <a:solidFill>
                  <a:srgbClr val="009A46"/>
                </a:solidFill>
                <a:latin typeface="TH SarabunPSK" pitchFamily="34" charset="-34"/>
                <a:cs typeface="TH SarabunPSK" pitchFamily="34" charset="-34"/>
              </a:rPr>
              <a:t>2. เป็นข้อมูลรายเดือน ปี 2550-2562 (156 ค่าสังเกต)</a:t>
            </a:r>
          </a:p>
        </p:txBody>
      </p:sp>
    </p:spTree>
    <p:extLst>
      <p:ext uri="{BB962C8B-B14F-4D97-AF65-F5344CB8AC3E}">
        <p14:creationId xmlns:p14="http://schemas.microsoft.com/office/powerpoint/2010/main" val="1545407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371475" y="44956"/>
            <a:ext cx="114974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5" name="แผนภูมิ 4"/>
          <p:cNvGraphicFramePr>
            <a:graphicFrameLocks/>
          </p:cNvGraphicFramePr>
          <p:nvPr/>
        </p:nvGraphicFramePr>
        <p:xfrm>
          <a:off x="371474" y="1029144"/>
          <a:ext cx="11497437" cy="360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094292" y="5050949"/>
          <a:ext cx="7430707" cy="1416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64.56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151.08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29.74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26.31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67.79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152.26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32.56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25.93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186.52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46.54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31.21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52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3646009" y="754911"/>
          <a:ext cx="8241190" cy="157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5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56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-1.402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-3.011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-6.857***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-6.843***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-1.578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-2.368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-11.127***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-11.100***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-1.357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-2.180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-10.913***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-10.879***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3040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472.5070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NA 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3.52e-07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-6.344690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-6.283935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-6.320005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740.6852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521.8602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1.06e-08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-9.847097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-9.604080*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-9.748360*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750.4514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18.60868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1.05e-08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-9.857452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-9.432172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-9.684662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763.5306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24.39094*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9.95e-09*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-9.912576*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-9.305033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-9.665733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770.4138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12.55714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1.02e-08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-9.883970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-9.094165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-9.563074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577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None *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0.251356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77.92206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42.91525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0.0000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1 *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0.157758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33.62990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25.87211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0.0044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2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0.046976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7.361588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12.51798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0.3083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26609"/>
            <a:ext cx="5278042" cy="270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6577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4" name="ตัวแทนเนื้อหา 2"/>
          <p:cNvSpPr txBox="1">
            <a:spLocks/>
          </p:cNvSpPr>
          <p:nvPr/>
        </p:nvSpPr>
        <p:spPr>
          <a:xfrm>
            <a:off x="6456866" y="2805428"/>
            <a:ext cx="5433972" cy="1518937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) และราคาส่งออก 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1.04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1.11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228763" y="785278"/>
          <a:ext cx="6219331" cy="5993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6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-1.040116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(0.00923)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[-112.645]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-1.113885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(0.03550)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[-31.3768]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0.000512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0.000490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(7.3E-05)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[ 7.05098]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[ 1.91035]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0.184318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0.794387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-0.388604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0.400363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-0.310989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(0.55457)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(0.57487)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(0.43030)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[-0.70073]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[ 0.69645]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[-0.72273]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-0.311367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-0.399943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0.136390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(0.17515)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(0.18156)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(0.13590)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[-1.77768]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[-2.20278]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[ 1.00358]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80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145643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1446815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2642943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2633327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133985" y="382685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3812374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60893" y="1759861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82347" y="2084959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39439" y="2955327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0893" y="3292300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41843" y="4093709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3297" y="4430682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3" name="กลุ่ม 62"/>
          <p:cNvGrpSpPr/>
          <p:nvPr/>
        </p:nvGrpSpPr>
        <p:grpSpPr>
          <a:xfrm>
            <a:off x="6060096" y="1965770"/>
            <a:ext cx="280015" cy="262854"/>
            <a:chOff x="3275023" y="1453098"/>
            <a:chExt cx="495672" cy="496880"/>
          </a:xfrm>
          <a:noFill/>
        </p:grpSpPr>
        <p:cxnSp>
          <p:nvCxnSpPr>
            <p:cNvPr id="64" name="ตัวเชื่อมต่อตรง 63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ตัวเชื่อมต่อตรง 64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กลุ่ม 80"/>
          <p:cNvGrpSpPr/>
          <p:nvPr/>
        </p:nvGrpSpPr>
        <p:grpSpPr>
          <a:xfrm>
            <a:off x="6116188" y="2823900"/>
            <a:ext cx="280015" cy="262854"/>
            <a:chOff x="3275023" y="1453098"/>
            <a:chExt cx="495672" cy="496880"/>
          </a:xfrm>
          <a:noFill/>
        </p:grpSpPr>
        <p:cxnSp>
          <p:nvCxnSpPr>
            <p:cNvPr id="82" name="ตัวเชื่อมต่อตรง 81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ตัวเชื่อมต่อตรง 82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กลุ่ม 83"/>
          <p:cNvGrpSpPr/>
          <p:nvPr/>
        </p:nvGrpSpPr>
        <p:grpSpPr>
          <a:xfrm>
            <a:off x="6182132" y="3962282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สี่เหลี่ยมผืนผ้า 88"/>
          <p:cNvSpPr/>
          <p:nvPr/>
        </p:nvSpPr>
        <p:spPr>
          <a:xfrm>
            <a:off x="554595" y="5501321"/>
            <a:ext cx="11256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โรงงานเป็นผู้มีอิทธิพลสูงสุดในการกำหนดราคาทั้งตลาด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ราคาระดับเกษตรกรมีอิทธิพลต่อการกำหนดราคาส่งออก </a:t>
            </a:r>
          </a:p>
        </p:txBody>
      </p:sp>
      <p:cxnSp>
        <p:nvCxnSpPr>
          <p:cNvPr id="91" name="ตัวเชื่อมต่อตรง 90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73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447675" y="44956"/>
            <a:ext cx="114212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7" name="แผนภูมิ 6"/>
          <p:cNvGraphicFramePr>
            <a:graphicFrameLocks/>
          </p:cNvGraphicFramePr>
          <p:nvPr/>
        </p:nvGraphicFramePr>
        <p:xfrm>
          <a:off x="459194" y="1040884"/>
          <a:ext cx="11409717" cy="3159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609850" y="4508021"/>
          <a:ext cx="6734175" cy="1743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33.66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78.00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13.42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14.22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63.15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151.27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26.81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27.78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73.44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174.90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38.85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38.46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29.88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140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4183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654.4863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1.79e-09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-8.790355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-8.709349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-8.757443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1005.401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678.1192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1.94e-11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-13.31623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-12.91120*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-13.15167*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1025.617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37.97375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1.83e-11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-13.37321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-12.64416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-13.07700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1047.123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39.23422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1.70e-11*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-13.44761*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-12.39454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-13.01975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1059.871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22.56651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-13.40366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-12.02656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-12.84415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472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0.294057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103.9165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63.87610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0.0000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1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0.170854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50.63865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42.91525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0.0071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2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0.092735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21.97267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25.87211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0.1418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790561"/>
          <a:ext cx="8233947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-1.540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-0.392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-10.880***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-10.853***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-2.193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-3.077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-18.260***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-18.211***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-1.607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-2.853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-9.512***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-9.487***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LNSICOM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-2.384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-9.308***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-9.282***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0534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694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174811" y="563529"/>
          <a:ext cx="6147160" cy="616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-0.974022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(0.02571)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[-37.8787]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-0.572596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(0.22451)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[-2.55046]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-0.418643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(0.22177)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[-1.88771]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-0.000311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9.65E-05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(0.00024)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(0.00037)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[-1.29850]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[ 0.26246]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0.542534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0.731175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0.328386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1.138493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0.335945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0.391370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(0.31283)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(0.29992)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(0.22156)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(0.24120)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[ 1.04973]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[ 3.79596]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[ 1.51627]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[ 1.62258]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-0.719208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-0.991804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-0.417521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-0.379493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(0.20911)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(0.20048)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(0.14810)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(0.16123)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[-3.43939]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[-4.94711]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[-2.81917]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[-2.35372]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7" name="ตัวแทนเนื้อหา 2"/>
          <p:cNvSpPr>
            <a:spLocks noGrp="1"/>
          </p:cNvSpPr>
          <p:nvPr>
            <p:ph idx="1"/>
          </p:nvPr>
        </p:nvSpPr>
        <p:spPr>
          <a:xfrm>
            <a:off x="6550025" y="2467676"/>
            <a:ext cx="5494833" cy="2356572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0.57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0.42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8963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67436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69173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54486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172158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90468" y="172056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2045123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811830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2348" y="181666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2348" y="208038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4" name="กลุ่ม 83"/>
          <p:cNvGrpSpPr/>
          <p:nvPr/>
        </p:nvGrpSpPr>
        <p:grpSpPr>
          <a:xfrm>
            <a:off x="2954449" y="1665154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32990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847246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613701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332724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65044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341715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7" name="กลุ่ม 66"/>
          <p:cNvGrpSpPr/>
          <p:nvPr/>
        </p:nvGrpSpPr>
        <p:grpSpPr>
          <a:xfrm>
            <a:off x="2902567" y="3290755"/>
            <a:ext cx="280015" cy="262854"/>
            <a:chOff x="3275023" y="1453098"/>
            <a:chExt cx="495672" cy="496880"/>
          </a:xfrm>
          <a:noFill/>
        </p:grpSpPr>
        <p:cxnSp>
          <p:nvCxnSpPr>
            <p:cNvPr id="68" name="ตัวเชื่อมต่อตรง 67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ตัวเชื่อมต่อตรง 68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971393" y="1946142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49623" y="262214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49623" y="288586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988668" y="2751622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330329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33163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7940" y="337587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7940" y="363960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76985" y="3505355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สี่เหลี่ยมผืนผ้า 69"/>
          <p:cNvSpPr/>
          <p:nvPr/>
        </p:nvSpPr>
        <p:spPr>
          <a:xfrm>
            <a:off x="402883" y="5039972"/>
            <a:ext cx="111442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มีการส่งผ่านราคาทางเดียวเป็นลำดับชั้นลงมาในลักษณะจากบนลงล่าง </a:t>
            </a:r>
          </a:p>
        </p:txBody>
      </p:sp>
      <p:cxnSp>
        <p:nvCxnSpPr>
          <p:cNvPr id="105" name="ตัวเชื่อมต่อตรง 104"/>
          <p:cNvCxnSpPr/>
          <p:nvPr/>
        </p:nvCxnSpPr>
        <p:spPr>
          <a:xfrm>
            <a:off x="85724" y="414022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</a:t>
            </a:r>
          </a:p>
        </p:txBody>
      </p:sp>
    </p:spTree>
    <p:extLst>
      <p:ext uri="{BB962C8B-B14F-4D97-AF65-F5344CB8AC3E}">
        <p14:creationId xmlns:p14="http://schemas.microsoft.com/office/powerpoint/2010/main" val="2780572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44956"/>
            <a:ext cx="11321798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9" name="แผนภูมิ 8"/>
          <p:cNvGraphicFramePr>
            <a:graphicFrameLocks/>
          </p:cNvGraphicFramePr>
          <p:nvPr/>
        </p:nvGraphicFramePr>
        <p:xfrm>
          <a:off x="394714" y="1055061"/>
          <a:ext cx="11568686" cy="347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882901" y="4696619"/>
          <a:ext cx="5908674" cy="1875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68.22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34.09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36.75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79.63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191.82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43.99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30.51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189.66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43.14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30.62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77.91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188.45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40.35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29.95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52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019556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4345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8782050" y="5367605"/>
            <a:ext cx="334137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3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None-Linear No intercept No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1)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=1)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70000"/>
            <a:ext cx="3874432" cy="4538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60569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511539" y="311063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1135.345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1.60e-13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-15.27494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-15.17368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-15.23380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1495.276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690.6780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1.73e-15*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-19.80103*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-19.19348*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-19.55418*</a:t>
                      </a:r>
                      <a:endParaRPr lang="en-US" sz="1100" b="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1518.373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42.76039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-19.77531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-18.66148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-19.32276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1544.629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46.83471*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1.75e-15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-19.79228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-18.17217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-19.13403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1556.317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20.05960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2.11e-15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-19.61239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-17.48599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-18.74844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516005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507769" y="4995099"/>
          <a:ext cx="5280037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None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0.333001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152.4479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60.06141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1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0.258048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90.08296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40.17493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2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0.191601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44.11850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24.27596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0.070287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11.36271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12.32090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30162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5460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625352"/>
          <a:ext cx="8233947" cy="1962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-1.661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-2.901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-10.565***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-10.543***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LNFF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-1.824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-2.585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-9.819***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-9.798***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LNFOB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-1.734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-2.391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-9.788***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-9.766***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LNSICOM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-1.776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2.403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-9.613***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-9.585***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LNTOCOM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-1.873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-2.510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-9.932***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-9.909***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515077" y="3701958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493811" y="621800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212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179799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9" name="ตัวแทนเนื้อหา 2"/>
          <p:cNvSpPr>
            <a:spLocks noGrp="1"/>
          </p:cNvSpPr>
          <p:nvPr>
            <p:ph idx="1"/>
          </p:nvPr>
        </p:nvSpPr>
        <p:spPr>
          <a:xfrm>
            <a:off x="7251510" y="2530369"/>
            <a:ext cx="4877426" cy="2372705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SICOM&amp;TOCOM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0.99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F.O.B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0.31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TOCOM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0.65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0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0.97%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120539" y="516167"/>
          <a:ext cx="6973943" cy="6309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-0.987944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(0.00154)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[-640.816]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-0.172534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(0.11215)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[-1.53840]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-0.965637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(0.00202)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[-477.003]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LNTOCOM(-1)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-0.794096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(0.11273)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[-7.04430]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D(LNTOCOM)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-0.188885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0.154739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-0.046717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-0.084096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-0.181900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(0.28725)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(0.29086)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(0.26147)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(0.27917)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(0.29810)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[-0.65757]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[ 0.53200]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[-0.17867]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[-0.30123]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[-0.61019]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0.234370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0.235611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0.207123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0.092717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0.737301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(0.23845)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(0.21705)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(0.23175)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(0.24746)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[ 0.98288]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[ 0.97581]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[ 0.95427]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[ 0.40008]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[ 2.97944]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-0.778327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-0.834966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-0.614894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-0.398659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-1.005794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(0.36188)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(0.36643)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(0.32940)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(0.35171)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(0.37556)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[-2.15079]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[-2.27863]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[-1.86671]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[-1.13350]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[-2.67815]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1186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45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379090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39645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0798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06861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137792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137691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1749848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516555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1473006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173673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27370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399571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166026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276526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08847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285518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886139" y="1607744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14362" y="215255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14362" y="241628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870282" y="2282035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74653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75963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02679" y="281911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02679" y="308284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84047" y="2696166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73468" y="340903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76676" y="34372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8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95663" y="376045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06820" y="352716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8" name="กลุ่ม 107"/>
          <p:cNvGrpSpPr/>
          <p:nvPr/>
        </p:nvGrpSpPr>
        <p:grpSpPr>
          <a:xfrm>
            <a:off x="9008175" y="1303164"/>
            <a:ext cx="280015" cy="262854"/>
            <a:chOff x="3275023" y="1453098"/>
            <a:chExt cx="495672" cy="496880"/>
          </a:xfrm>
          <a:noFill/>
        </p:grpSpPr>
        <p:cxnSp>
          <p:nvCxnSpPr>
            <p:cNvPr id="109" name="ตัวเชื่อมต่อตรง 108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ตัวเชื่อมต่อตรง 109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1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352421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378794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5" name="กลุ่ม 114"/>
          <p:cNvGrpSpPr/>
          <p:nvPr/>
        </p:nvGrpSpPr>
        <p:grpSpPr>
          <a:xfrm>
            <a:off x="8746132" y="3677446"/>
            <a:ext cx="280015" cy="262854"/>
            <a:chOff x="3275023" y="1453098"/>
            <a:chExt cx="495672" cy="496880"/>
          </a:xfrm>
          <a:noFill/>
        </p:grpSpPr>
        <p:cxnSp>
          <p:nvCxnSpPr>
            <p:cNvPr id="116" name="ตัวเชื่อมต่อตรง 11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ตัวเชื่อมต่อตรง 11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41181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413129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2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85404" y="419077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85404" y="445450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2" name="กลุ่ม 121"/>
          <p:cNvGrpSpPr/>
          <p:nvPr/>
        </p:nvGrpSpPr>
        <p:grpSpPr>
          <a:xfrm>
            <a:off x="9026147" y="4067827"/>
            <a:ext cx="280015" cy="262854"/>
            <a:chOff x="3275023" y="1453098"/>
            <a:chExt cx="495672" cy="496880"/>
          </a:xfrm>
          <a:noFill/>
        </p:grpSpPr>
        <p:cxnSp>
          <p:nvCxnSpPr>
            <p:cNvPr id="123" name="ตัวเชื่อมต่อตรง 12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ตัวเชื่อมต่อตรง 12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82993" y="410436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6201" y="413257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3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305188" y="445578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6345" y="422249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6" name="กลุ่ม 135"/>
          <p:cNvGrpSpPr/>
          <p:nvPr/>
        </p:nvGrpSpPr>
        <p:grpSpPr>
          <a:xfrm>
            <a:off x="2940363" y="4315431"/>
            <a:ext cx="280015" cy="262854"/>
            <a:chOff x="3275023" y="1453098"/>
            <a:chExt cx="495672" cy="496880"/>
          </a:xfrm>
          <a:noFill/>
        </p:grpSpPr>
        <p:cxnSp>
          <p:nvCxnSpPr>
            <p:cNvPr id="137" name="ตัวเชื่อมต่อตรง 136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ตัวเชื่อมต่อตรง 137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สี่เหลี่ยมผืนผ้า 1"/>
          <p:cNvSpPr/>
          <p:nvPr/>
        </p:nvSpPr>
        <p:spPr>
          <a:xfrm>
            <a:off x="182994" y="5461949"/>
            <a:ext cx="11761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ราคาเกษตรกรเป็นมีปฏิสัมพันธ์สองทางกับทุกระดับชั้นราคาในตลาด</a:t>
            </a:r>
          </a:p>
        </p:txBody>
      </p:sp>
      <p:cxnSp>
        <p:nvCxnSpPr>
          <p:cNvPr id="139" name="ตัวเชื่อมต่อตรง 138"/>
          <p:cNvCxnSpPr/>
          <p:nvPr/>
        </p:nvCxnSpPr>
        <p:spPr>
          <a:xfrm>
            <a:off x="85724" y="468315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4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73342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5882185"/>
            <a:ext cx="10515600" cy="846164"/>
          </a:xfrm>
        </p:spPr>
        <p:txBody>
          <a:bodyPr>
            <a:noAutofit/>
          </a:bodyPr>
          <a:lstStyle/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ราคาโรงงานเป็นตัวกำหนดราคาเกษตรกรขายได้ ในทุกตลาด</a:t>
            </a:r>
          </a:p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ราคาตลาดล่วงหน้า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SICOM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มีอิทธิพลในการกำหนดราคาภายในประเทศ 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1" name="กลุ่ม 70"/>
          <p:cNvGrpSpPr/>
          <p:nvPr/>
        </p:nvGrpSpPr>
        <p:grpSpPr>
          <a:xfrm>
            <a:off x="720566" y="1803110"/>
            <a:ext cx="10727458" cy="4190044"/>
            <a:chOff x="720566" y="765862"/>
            <a:chExt cx="10727458" cy="4190044"/>
          </a:xfrm>
        </p:grpSpPr>
        <p:grpSp>
          <p:nvGrpSpPr>
            <p:cNvPr id="70" name="กลุ่ม 69"/>
            <p:cNvGrpSpPr/>
            <p:nvPr/>
          </p:nvGrpSpPr>
          <p:grpSpPr>
            <a:xfrm>
              <a:off x="720566" y="765862"/>
              <a:ext cx="2713413" cy="3345735"/>
              <a:chOff x="720566" y="765862"/>
              <a:chExt cx="2713413" cy="3345735"/>
            </a:xfrm>
          </p:grpSpPr>
          <p:sp>
            <p:nvSpPr>
              <p:cNvPr id="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365" y="765862"/>
                <a:ext cx="2531614" cy="4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น้ำยางข้น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1097630" y="1530301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364993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2162535" y="1988417"/>
                <a:ext cx="1" cy="59308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259091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1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2162536" y="3048173"/>
                <a:ext cx="1" cy="58533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720566" y="386765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ตัวเชื่อมต่อตรง 11"/>
              <p:cNvCxnSpPr/>
              <p:nvPr/>
            </p:nvCxnSpPr>
            <p:spPr>
              <a:xfrm flipV="1">
                <a:off x="720566" y="1707969"/>
                <a:ext cx="0" cy="21734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 flipH="1">
                <a:off x="720566" y="1723838"/>
                <a:ext cx="3635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วงรี 51"/>
              <p:cNvSpPr/>
              <p:nvPr/>
            </p:nvSpPr>
            <p:spPr>
              <a:xfrm>
                <a:off x="1871780" y="1911925"/>
                <a:ext cx="559558" cy="7467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8" name="กลุ่ม 67"/>
            <p:cNvGrpSpPr/>
            <p:nvPr/>
          </p:nvGrpSpPr>
          <p:grpSpPr>
            <a:xfrm>
              <a:off x="8219977" y="766515"/>
              <a:ext cx="3228047" cy="4189391"/>
              <a:chOff x="8219977" y="766515"/>
              <a:chExt cx="3228047" cy="4189391"/>
            </a:xfrm>
          </p:grpSpPr>
          <p:sp>
            <p:nvSpPr>
              <p:cNvPr id="31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4897" y="766515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ยางแผ่นรมควัน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8831961" y="1278789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2940" y="2887644"/>
                <a:ext cx="1611904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21670" y="2062942"/>
                <a:ext cx="18626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3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4897" y="307257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ตัวเชื่อมต่อตรง 35"/>
              <p:cNvCxnSpPr/>
              <p:nvPr/>
            </p:nvCxnSpPr>
            <p:spPr>
              <a:xfrm flipV="1">
                <a:off x="8468545" y="1617075"/>
                <a:ext cx="0" cy="14661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8073" y="161784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9119621" y="3732390"/>
                <a:ext cx="183117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3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9903955" y="3276000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6479" y="4555796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TOCOM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4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9900408" y="4132500"/>
                <a:ext cx="3547" cy="42837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ลูกศรเชื่อมต่อแบบตรง 41"/>
              <p:cNvCxnSpPr/>
              <p:nvPr/>
            </p:nvCxnSpPr>
            <p:spPr>
              <a:xfrm>
                <a:off x="9871505" y="1652963"/>
                <a:ext cx="0" cy="43180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ลูกศรเชื่อมต่อแบบตรง 42"/>
              <p:cNvCxnSpPr/>
              <p:nvPr/>
            </p:nvCxnSpPr>
            <p:spPr>
              <a:xfrm>
                <a:off x="10872128" y="1662672"/>
                <a:ext cx="0" cy="2055101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10954337" y="4755851"/>
                <a:ext cx="493687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ตัวเชื่อมต่อตรง 44"/>
              <p:cNvCxnSpPr/>
              <p:nvPr/>
            </p:nvCxnSpPr>
            <p:spPr>
              <a:xfrm flipH="1" flipV="1">
                <a:off x="11433318" y="1451871"/>
                <a:ext cx="3176" cy="32626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>
                <a:endCxn id="32" idx="3"/>
              </p:cNvCxnSpPr>
              <p:nvPr/>
            </p:nvCxnSpPr>
            <p:spPr>
              <a:xfrm flipH="1">
                <a:off x="10939819" y="1478844"/>
                <a:ext cx="508205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10519346" y="2470212"/>
                <a:ext cx="0" cy="128628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219977" y="4755851"/>
                <a:ext cx="65754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ตัวเชื่อมต่อตรง 48"/>
              <p:cNvCxnSpPr/>
              <p:nvPr/>
            </p:nvCxnSpPr>
            <p:spPr>
              <a:xfrm flipV="1">
                <a:off x="8227595" y="2164248"/>
                <a:ext cx="0" cy="25916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ตัวเชื่อมต่อตรง 49"/>
              <p:cNvCxnSpPr/>
              <p:nvPr/>
            </p:nvCxnSpPr>
            <p:spPr>
              <a:xfrm flipH="1">
                <a:off x="8219979" y="2164248"/>
                <a:ext cx="58788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8930700" y="3291119"/>
                <a:ext cx="1" cy="124517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4" name="วงรี 53"/>
              <p:cNvSpPr/>
              <p:nvPr/>
            </p:nvSpPr>
            <p:spPr>
              <a:xfrm>
                <a:off x="9575233" y="1617075"/>
                <a:ext cx="559558" cy="5471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0" name="สี่เหลี่ยมผืนผ้ามุมมน 59"/>
              <p:cNvSpPr/>
              <p:nvPr/>
            </p:nvSpPr>
            <p:spPr>
              <a:xfrm>
                <a:off x="9714449" y="3194924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1" name="สี่เหลี่ยมผืนผ้ามุมมน 60"/>
              <p:cNvSpPr/>
              <p:nvPr/>
            </p:nvSpPr>
            <p:spPr>
              <a:xfrm>
                <a:off x="10358651" y="2366780"/>
                <a:ext cx="285955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3" name="สี่เหลี่ยมผืนผ้ามุมมน 62"/>
              <p:cNvSpPr/>
              <p:nvPr/>
            </p:nvSpPr>
            <p:spPr>
              <a:xfrm>
                <a:off x="10729150" y="1536543"/>
                <a:ext cx="285955" cy="228314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9" name="กลุ่ม 68"/>
            <p:cNvGrpSpPr/>
            <p:nvPr/>
          </p:nvGrpSpPr>
          <p:grpSpPr>
            <a:xfrm>
              <a:off x="4305180" y="765863"/>
              <a:ext cx="2955428" cy="3750329"/>
              <a:chOff x="4305180" y="765863"/>
              <a:chExt cx="2955428" cy="3750329"/>
            </a:xfrm>
          </p:grpSpPr>
          <p:sp>
            <p:nvSpPr>
              <p:cNvPr id="1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547" y="765863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ยางแท่ง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4682244" y="139777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3" y="3155489"/>
                <a:ext cx="161190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1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0" y="1855888"/>
                <a:ext cx="1" cy="40728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82587" y="227762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2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4" y="2720397"/>
                <a:ext cx="7084" cy="4350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5180" y="3413733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ตัวเชื่อมต่อตรง 21"/>
              <p:cNvCxnSpPr/>
              <p:nvPr/>
            </p:nvCxnSpPr>
            <p:spPr>
              <a:xfrm flipV="1">
                <a:off x="4305180" y="1681770"/>
                <a:ext cx="0" cy="17549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8356" y="170681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4" y="4054527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4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2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5754238" y="3617154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6797153" y="1639237"/>
                <a:ext cx="397038" cy="0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ตัวเชื่อมต่อตรง 26"/>
              <p:cNvCxnSpPr/>
              <p:nvPr/>
            </p:nvCxnSpPr>
            <p:spPr>
              <a:xfrm flipV="1">
                <a:off x="7178592" y="1639237"/>
                <a:ext cx="0" cy="262485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ตัวเชื่อมต่อตรง 27"/>
              <p:cNvCxnSpPr/>
              <p:nvPr/>
            </p:nvCxnSpPr>
            <p:spPr>
              <a:xfrm flipH="1">
                <a:off x="6814730" y="4285359"/>
                <a:ext cx="379461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6505610" y="2739287"/>
                <a:ext cx="7084" cy="129397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3" name="วงรี 52"/>
              <p:cNvSpPr/>
              <p:nvPr/>
            </p:nvSpPr>
            <p:spPr>
              <a:xfrm>
                <a:off x="5456394" y="1761132"/>
                <a:ext cx="559558" cy="5890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9" name="สี่เหลี่ยมผืนผ้ามุมมน 58"/>
              <p:cNvSpPr/>
              <p:nvPr/>
            </p:nvSpPr>
            <p:spPr>
              <a:xfrm>
                <a:off x="5577534" y="3527778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2" name="สี่เหลี่ยมผืนผ้ามุมมน 61"/>
              <p:cNvSpPr/>
              <p:nvPr/>
            </p:nvSpPr>
            <p:spPr>
              <a:xfrm>
                <a:off x="6332423" y="2697956"/>
                <a:ext cx="342882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7" name="สี่เหลี่ยมผืนผ้ามุมมน 66"/>
              <p:cNvSpPr/>
              <p:nvPr/>
            </p:nvSpPr>
            <p:spPr>
              <a:xfrm>
                <a:off x="6721862" y="1500032"/>
                <a:ext cx="538746" cy="28739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72" name="สี่เหลี่ยมผืนผ้า 71"/>
          <p:cNvSpPr/>
          <p:nvPr/>
        </p:nvSpPr>
        <p:spPr>
          <a:xfrm>
            <a:off x="867939" y="890887"/>
            <a:ext cx="105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จากสมการความสัมพันธ์ระยะยาว ราคาโรงงาน ราคาส่งออก และราคาตลาดล่วงหน้า มีความสัมพันธ์ในระยะยาวต่อราคาที่เกษตรกรได้รับ</a:t>
            </a:r>
          </a:p>
        </p:txBody>
      </p:sp>
    </p:spTree>
    <p:extLst>
      <p:ext uri="{BB962C8B-B14F-4D97-AF65-F5344CB8AC3E}">
        <p14:creationId xmlns:p14="http://schemas.microsoft.com/office/powerpoint/2010/main" val="863984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8129" y="1108868"/>
            <a:ext cx="11321797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sz="3600" b="1" spc="-50" dirty="0">
                <a:latin typeface="TH SarabunPSK" pitchFamily="34" charset="-34"/>
                <a:cs typeface="TH SarabunPSK" pitchFamily="34" charset="-34"/>
              </a:rPr>
              <a:t>ปัจจัยอื่น ๆ ที่มีผลกระทบต่อการเปลี่ยนแปลงของราคาในแต่ละดับ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ราคายางสังเคราะห์ที่เคลื่อนไหวตามราคาน้ำมันดิบ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สถานการณ์เศรษฐกิจโลก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อัตราแลกเปลี่ยนเงินตราระหว่างประเทศ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ปริมาณ </a:t>
            </a:r>
            <a:r>
              <a:rPr lang="en-US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Stock </a:t>
            </a: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ยางโลก 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สภาพอากาศ</a:t>
            </a: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67938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346659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024776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4" y="1061309"/>
            <a:ext cx="1102477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b="1" dirty="0"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1) รัฐบาลและหน่วยงานที่เกี่ยวข้องควร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สร้างความร่วมมือระหว่างโรงงานและเกษตรกร</a:t>
            </a:r>
            <a:br>
              <a:rPr lang="th-TH" sz="3600" dirty="0">
                <a:latin typeface="TH SarabunPSK" pitchFamily="34" charset="-34"/>
                <a:cs typeface="TH SarabunPSK" pitchFamily="34" charset="-34"/>
              </a:rPr>
            </a:b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ในการกำหนดราคากลางที่เป็นธรรมและเป็นที่ยอมรับของทุกฝ่าย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2) ควรสนับสนุนให้มีการ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ตั้งศูนย์รวบรวมน้ำยางสดคุณภาพตามมาตรฐาน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 เพื่อจำหน่ายต่อให้โรงงานแปรรูปยางขั้นต้น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3) ส่งเสริมให้สถาบันเกษตรกรแปรรูปผลิตภัณฑ์ยางจากน้ำยางสด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3452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30784" y="1061309"/>
            <a:ext cx="11321797" cy="5093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ยางแท่งและยางแผ่นรมควัน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1)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สนับสนุนให้เกษตรกร/สถาบันเกษตรกรผลิตยางเกรดคุณภาพ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ตามมาตรฐานให้โรงงานแปรรูปขั้นต้น 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2)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ร่วมมือกับประเทศผู้ผลิตยางพาราหลัก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หาแนวทางและมาตรการที่ทำให้ราคาเกษตรกรขายได้เป็นราคาที่สะท้อนถึงความต้องการที่แท้จริงของผู้ใช้ยาง และมีราคาอ้างอิงที่เป็นธรรม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3) ควรส่งเสริมให้มี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การซื้อขายยางแบบส่งมอบจริง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เพื่อเป็นประโยชน์กับผู้ซื้อและผู้ขายในการกำหนดราคาซื้อขายยาง และจะเป็นการป้องกันความเสี่ยงจากตลาดล่วงหน้า</a:t>
            </a:r>
            <a:endParaRPr lang="en-US" sz="32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spcBef>
                <a:spcPts val="600"/>
              </a:spcBef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	สำหรับการศึกษาครั้งต่อไปควรใช้ราคารายวันเพื่อทำให้เกิดชัดเจนในการเปลี่ยนแปลงของราคา</a:t>
            </a:r>
            <a:br>
              <a:rPr lang="th-TH" sz="32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มากยิ่งขึ้น ร</a:t>
            </a: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วมถึงการวิเคราะห์ความสัมพันธ์ของราคา อาจต้องอาศัยปัจจัยในหลาย ๆ ด้านประกอบ</a:t>
            </a:r>
            <a:br>
              <a:rPr lang="th-TH" sz="3200" spc="-1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การวิเคราะห์</a:t>
            </a:r>
          </a:p>
        </p:txBody>
      </p:sp>
    </p:spTree>
    <p:extLst>
      <p:ext uri="{BB962C8B-B14F-4D97-AF65-F5344CB8AC3E}">
        <p14:creationId xmlns:p14="http://schemas.microsoft.com/office/powerpoint/2010/main" val="3148647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สับปะรด</a:t>
            </a:r>
          </a:p>
        </p:txBody>
      </p:sp>
    </p:spTree>
    <p:extLst>
      <p:ext uri="{BB962C8B-B14F-4D97-AF65-F5344CB8AC3E}">
        <p14:creationId xmlns:p14="http://schemas.microsoft.com/office/powerpoint/2010/main" val="2560758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มุมมน 84"/>
          <p:cNvSpPr/>
          <p:nvPr/>
        </p:nvSpPr>
        <p:spPr>
          <a:xfrm>
            <a:off x="751300" y="1088740"/>
            <a:ext cx="1013704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ต้นน้ำ</a:t>
            </a:r>
          </a:p>
        </p:txBody>
      </p:sp>
      <p:sp>
        <p:nvSpPr>
          <p:cNvPr id="86" name="สี่เหลี่ยมมุมมน 85"/>
          <p:cNvSpPr/>
          <p:nvPr/>
        </p:nvSpPr>
        <p:spPr>
          <a:xfrm>
            <a:off x="5231904" y="1088740"/>
            <a:ext cx="104130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กลางน้ำ</a:t>
            </a:r>
          </a:p>
        </p:txBody>
      </p:sp>
      <p:sp>
        <p:nvSpPr>
          <p:cNvPr id="87" name="สี่เหลี่ยมมุมมน 86"/>
          <p:cNvSpPr/>
          <p:nvPr/>
        </p:nvSpPr>
        <p:spPr>
          <a:xfrm>
            <a:off x="9675627" y="1088740"/>
            <a:ext cx="100553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ปลายน้ำ</a:t>
            </a:r>
          </a:p>
        </p:txBody>
      </p:sp>
      <p:grpSp>
        <p:nvGrpSpPr>
          <p:cNvPr id="2" name="กลุ่ม 39"/>
          <p:cNvGrpSpPr/>
          <p:nvPr/>
        </p:nvGrpSpPr>
        <p:grpSpPr>
          <a:xfrm>
            <a:off x="527381" y="1556792"/>
            <a:ext cx="11233248" cy="4681108"/>
            <a:chOff x="395536" y="1556792"/>
            <a:chExt cx="8073651" cy="4681108"/>
          </a:xfrm>
        </p:grpSpPr>
        <p:cxnSp>
          <p:nvCxnSpPr>
            <p:cNvPr id="42" name="ลูกศรเชื่อมต่อแบบตรง 87"/>
            <p:cNvCxnSpPr>
              <a:cxnSpLocks noChangeShapeType="1"/>
            </p:cNvCxnSpPr>
            <p:nvPr/>
          </p:nvCxnSpPr>
          <p:spPr bwMode="auto">
            <a:xfrm>
              <a:off x="1685448" y="207544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ลูกศรเชื่อมต่อแบบตรง 92"/>
            <p:cNvCxnSpPr>
              <a:cxnSpLocks noChangeShapeType="1"/>
            </p:cNvCxnSpPr>
            <p:nvPr/>
          </p:nvCxnSpPr>
          <p:spPr bwMode="auto">
            <a:xfrm>
              <a:off x="1718603" y="3229688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ลูกศรเชื่อมต่อแบบตรง 94"/>
            <p:cNvCxnSpPr>
              <a:cxnSpLocks noChangeShapeType="1"/>
              <a:endCxn id="62" idx="1"/>
            </p:cNvCxnSpPr>
            <p:nvPr/>
          </p:nvCxnSpPr>
          <p:spPr bwMode="auto">
            <a:xfrm flipV="1">
              <a:off x="1685115" y="5928158"/>
              <a:ext cx="1786734" cy="3223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341522" y="4762745"/>
              <a:ext cx="1605398" cy="4426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ใช้ในประเทศ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5780757" y="1556792"/>
              <a:ext cx="2688430" cy="155163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ตลาดส่งออก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111125" marR="0" lvl="1" indent="-111125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สับปะรดกระป๋อง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เยอรมัน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น้ำสับปะรด</a:t>
              </a:r>
              <a:r>
                <a:rPr kumimoji="0" lang="en-US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เนเธอร์แลนด์ อเมริกา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กวน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จีน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สด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จีน ฮ่องกง ญี่ปุ่น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แห้ง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อินเดีย รัสเซีย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แช่แข็ง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ออสเตรเลีย ญี่ปุ่น จีน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191972" y="1749280"/>
              <a:ext cx="1744825" cy="630757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โรงงานแปรรูปสับปะรด 80</a:t>
              </a: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%</a:t>
              </a:r>
              <a:endParaRPr lang="th-TH" sz="1400" dirty="0"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Tx/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สมาคมผู้ผลิตอาหารสำเร็จรูป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สมาคมอุตสาหกรรมสับปะรดไทย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2199609" y="2889907"/>
              <a:ext cx="1696321" cy="582709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สถาบันเกษตรกร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แผงรับซื้อ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202081" y="3911706"/>
              <a:ext cx="1665938" cy="454983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สับปะรดบริโภคสด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4265399" y="4762631"/>
              <a:ext cx="1242931" cy="4404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ตลาดขายปลีก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กทม.</a:t>
              </a: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/</a:t>
              </a: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ต่างจังหวัด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4265399" y="3484638"/>
              <a:ext cx="1339041" cy="408878"/>
            </a:xfrm>
            <a:prstGeom prst="rect">
              <a:avLst/>
            </a:prstGeom>
            <a:solidFill>
              <a:srgbClr val="FFFFFF"/>
            </a:solidFill>
            <a:ln w="31750" cmpd="dbl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ตลาดกลาง กทม.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(ตลาดไท/สี่มุมเมือง)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4744090" y="3897627"/>
              <a:ext cx="0" cy="825979"/>
            </a:xfrm>
            <a:prstGeom prst="line">
              <a:avLst/>
            </a:prstGeom>
            <a:noFill/>
            <a:ln w="38100" cmpd="dbl">
              <a:solidFill>
                <a:srgbClr val="F79646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วงรี 105"/>
            <p:cNvSpPr>
              <a:spLocks noChangeArrowheads="1"/>
            </p:cNvSpPr>
            <p:nvPr/>
          </p:nvSpPr>
          <p:spPr bwMode="auto">
            <a:xfrm>
              <a:off x="395536" y="3940140"/>
              <a:ext cx="1077044" cy="413414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เกษตรกร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4" name="ลูกศรเชื่อมต่อแบบตรง 108"/>
            <p:cNvCxnSpPr>
              <a:cxnSpLocks noChangeShapeType="1"/>
            </p:cNvCxnSpPr>
            <p:nvPr/>
          </p:nvCxnSpPr>
          <p:spPr bwMode="auto">
            <a:xfrm flipH="1">
              <a:off x="3831774" y="4379448"/>
              <a:ext cx="11975" cy="125246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55" name="รูปร่าง 109"/>
            <p:cNvCxnSpPr>
              <a:cxnSpLocks noChangeShapeType="1"/>
              <a:stCxn id="62" idx="3"/>
              <a:endCxn id="45" idx="2"/>
            </p:cNvCxnSpPr>
            <p:nvPr/>
          </p:nvCxnSpPr>
          <p:spPr bwMode="auto">
            <a:xfrm flipV="1">
              <a:off x="5489030" y="5205427"/>
              <a:ext cx="1655191" cy="722731"/>
            </a:xfrm>
            <a:prstGeom prst="bentConnector2">
              <a:avLst/>
            </a:prstGeom>
            <a:noFill/>
            <a:ln w="31750" cmpd="dbl">
              <a:solidFill>
                <a:srgbClr val="7030A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6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1685338" y="2525714"/>
              <a:ext cx="4095419" cy="25725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209722" y="4762745"/>
              <a:ext cx="1329694" cy="434541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ผู้ประกอบการแปรรูปท้องถิ่น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8" name="ตัวเชื่อมต่อตรง 116"/>
            <p:cNvSpPr>
              <a:spLocks noChangeShapeType="1"/>
            </p:cNvSpPr>
            <p:nvPr/>
          </p:nvSpPr>
          <p:spPr bwMode="auto">
            <a:xfrm flipH="1">
              <a:off x="1685226" y="2077155"/>
              <a:ext cx="0" cy="3853653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9" name="ลูกศรเชื่อมต่อแบบตรง 118"/>
            <p:cNvCxnSpPr>
              <a:cxnSpLocks noChangeShapeType="1"/>
              <a:stCxn id="47" idx="3"/>
            </p:cNvCxnSpPr>
            <p:nvPr/>
          </p:nvCxnSpPr>
          <p:spPr bwMode="auto">
            <a:xfrm>
              <a:off x="3936796" y="2064659"/>
              <a:ext cx="1856986" cy="869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ลูกศรเชื่อมต่อแบบตรง 119"/>
            <p:cNvCxnSpPr>
              <a:cxnSpLocks noChangeShapeType="1"/>
              <a:endCxn id="49" idx="1"/>
            </p:cNvCxnSpPr>
            <p:nvPr/>
          </p:nvCxnSpPr>
          <p:spPr bwMode="auto">
            <a:xfrm>
              <a:off x="1472580" y="4128164"/>
              <a:ext cx="729501" cy="11034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ลูกศรเชื่อมต่อแบบตรง 126"/>
            <p:cNvCxnSpPr>
              <a:cxnSpLocks noChangeShapeType="1"/>
            </p:cNvCxnSpPr>
            <p:nvPr/>
          </p:nvCxnSpPr>
          <p:spPr bwMode="auto">
            <a:xfrm flipV="1">
              <a:off x="5508330" y="4981785"/>
              <a:ext cx="853374" cy="1028"/>
            </a:xfrm>
            <a:prstGeom prst="straightConnector1">
              <a:avLst/>
            </a:prstGeom>
            <a:noFill/>
            <a:ln w="31750" cmpd="dbl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471849" y="5618416"/>
              <a:ext cx="2017181" cy="6194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ตลาดในจังหวัด /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ตลาดต่างจังหวัด /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(การค้าชายแดน)*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63" name="ลูกศรเชื่อมต่อแบบตรง 129"/>
            <p:cNvCxnSpPr>
              <a:cxnSpLocks noChangeShapeType="1"/>
              <a:stCxn id="57" idx="3"/>
            </p:cNvCxnSpPr>
            <p:nvPr/>
          </p:nvCxnSpPr>
          <p:spPr bwMode="auto">
            <a:xfrm>
              <a:off x="3539416" y="4980016"/>
              <a:ext cx="721097" cy="2797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64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3071069" y="2358773"/>
              <a:ext cx="0" cy="50987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ลูกศรเชื่อมต่อแบบตรง 91"/>
            <p:cNvCxnSpPr>
              <a:cxnSpLocks noChangeShapeType="1"/>
            </p:cNvCxnSpPr>
            <p:nvPr/>
          </p:nvCxnSpPr>
          <p:spPr bwMode="auto">
            <a:xfrm>
              <a:off x="1690712" y="499893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ตัวเชื่อมต่อหักมุม 272"/>
            <p:cNvCxnSpPr>
              <a:cxnSpLocks noChangeShapeType="1"/>
              <a:stCxn id="48" idx="3"/>
              <a:endCxn id="51" idx="0"/>
            </p:cNvCxnSpPr>
            <p:nvPr/>
          </p:nvCxnSpPr>
          <p:spPr bwMode="auto">
            <a:xfrm>
              <a:off x="3895930" y="3181262"/>
              <a:ext cx="1038989" cy="303376"/>
            </a:xfrm>
            <a:prstGeom prst="bentConnector2">
              <a:avLst/>
            </a:prstGeom>
            <a:noFill/>
            <a:ln w="31750">
              <a:solidFill>
                <a:srgbClr val="00B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7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895930" y="2889907"/>
              <a:ext cx="1884827" cy="3049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รูปร่าง 109"/>
            <p:cNvCxnSpPr>
              <a:cxnSpLocks noChangeShapeType="1"/>
              <a:stCxn id="49" idx="3"/>
              <a:endCxn id="46" idx="2"/>
            </p:cNvCxnSpPr>
            <p:nvPr/>
          </p:nvCxnSpPr>
          <p:spPr bwMode="auto">
            <a:xfrm flipV="1">
              <a:off x="3868019" y="3108422"/>
              <a:ext cx="3256953" cy="1030776"/>
            </a:xfrm>
            <a:prstGeom prst="bentConnector2">
              <a:avLst/>
            </a:prstGeom>
            <a:noFill/>
            <a:ln w="31750" cmpd="sng">
              <a:solidFill>
                <a:srgbClr val="00B050"/>
              </a:solidFill>
              <a:prstDash val="sysDash"/>
              <a:miter lim="800000"/>
              <a:headEnd/>
              <a:tailEnd type="triangle" w="med" len="med"/>
            </a:ln>
          </p:spPr>
        </p:cxnSp>
        <p:cxnSp>
          <p:nvCxnSpPr>
            <p:cNvPr id="69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52291" y="3472616"/>
              <a:ext cx="0" cy="43703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รูปร่าง 69"/>
            <p:cNvCxnSpPr>
              <a:stCxn id="57" idx="2"/>
            </p:cNvCxnSpPr>
            <p:nvPr/>
          </p:nvCxnSpPr>
          <p:spPr>
            <a:xfrm rot="16200000" flipH="1">
              <a:off x="2893813" y="5178043"/>
              <a:ext cx="558792" cy="597279"/>
            </a:xfrm>
            <a:prstGeom prst="bentConnector2">
              <a:avLst/>
            </a:prstGeom>
            <a:ln w="317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541381" y="4774019"/>
              <a:ext cx="724018" cy="18418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72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857875" y="3909648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1007435" y="332656"/>
            <a:ext cx="9875520" cy="6591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 algn="ctr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โครงสร้างอุตสาหกรรมสับปะรดไทย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4850</TotalTime>
  <Words>9720</Words>
  <Application>Microsoft Office PowerPoint</Application>
  <PresentationFormat>Widescreen</PresentationFormat>
  <Paragraphs>2245</Paragraphs>
  <Slides>107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9" baseType="lpstr">
      <vt:lpstr>Angsana New</vt:lpstr>
      <vt:lpstr>AngsanaUPC</vt:lpstr>
      <vt:lpstr>Arial</vt:lpstr>
      <vt:lpstr>Athiti</vt:lpstr>
      <vt:lpstr>Athiti Light</vt:lpstr>
      <vt:lpstr>Athiti Medium</vt:lpstr>
      <vt:lpstr>Bookman Old Style (Headings)</vt:lpstr>
      <vt:lpstr>Browallia New</vt:lpstr>
      <vt:lpstr>BrowalliaUPC</vt:lpstr>
      <vt:lpstr>Calibri</vt:lpstr>
      <vt:lpstr>Calibri Light</vt:lpstr>
      <vt:lpstr>Cambria Math</vt:lpstr>
      <vt:lpstr>Century Gothic</vt:lpstr>
      <vt:lpstr>Cordia New</vt:lpstr>
      <vt:lpstr>Garamond</vt:lpstr>
      <vt:lpstr>Latin Modern Math</vt:lpstr>
      <vt:lpstr>TH Sarabun New</vt:lpstr>
      <vt:lpstr>TH SarabunPSK</vt:lpstr>
      <vt:lpstr>Wingdings</vt:lpstr>
      <vt:lpstr>Office Theme</vt:lpstr>
      <vt:lpstr>Savon</vt:lpstr>
      <vt:lpstr>EViews</vt:lpstr>
      <vt:lpstr>การส่งผ่านราคาสินค้าเกษตรที่สำคัญ ปี 2563 </vt:lpstr>
      <vt:lpstr>&lt;&lt; ความสำคัญของการศึกษา &gt;&gt;</vt:lpstr>
      <vt:lpstr>วิธีการศึกษา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PowerPoint Presentation</vt:lpstr>
      <vt:lpstr>การส่งผ่านราคา: ข้าว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ข้าวเจ้าขาว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การส่งผ่านราคา: มันสำปะหลัง</vt:lpstr>
      <vt:lpstr>PowerPoint Presentation</vt:lpstr>
      <vt:lpstr>มันเส้น</vt:lpstr>
      <vt:lpstr>PowerPoint Presentation</vt:lpstr>
      <vt:lpstr>PowerPoint Presentation</vt:lpstr>
      <vt:lpstr>ผลการทดสอบ unit root</vt:lpstr>
      <vt:lpstr>PowerPoint Presentation</vt:lpstr>
      <vt:lpstr>แป้งมันสำปะหลัง</vt:lpstr>
      <vt:lpstr>PowerPoint Presentation</vt:lpstr>
      <vt:lpstr>PowerPoint Presentation</vt:lpstr>
      <vt:lpstr>ผลการทดสอบ unit 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ผลการศึกษา ข้าวโพดเลี้ยงสัตว์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การส่งผ่านราคา  “ปาล์มน้ำมัน”</vt:lpstr>
      <vt:lpstr>โครงสร้างตลาดปาล์มน้ำมัน</vt:lpstr>
      <vt:lpstr>ขอบเขตการศึกษา</vt:lpstr>
      <vt:lpstr>ความเคลื่อนไหวราคาผลปาล์มน้ำมันและน้ำมันปาล์มดิบ</vt:lpstr>
      <vt:lpstr>PowerPoint Presentation</vt:lpstr>
      <vt:lpstr>การทดสอบความเป็นเหตุเป็นผลระหว่างตัวแปรด้วยวิธี Granger Causality</vt:lpstr>
      <vt:lpstr>อภิปรายผลและข้อเสนอแนะ</vt:lpstr>
      <vt:lpstr>การส่งผ่านราคา: มะพร้าว</vt:lpstr>
      <vt:lpstr>PowerPoint Presentation</vt:lpstr>
      <vt:lpstr>PowerPoint Presentation</vt:lpstr>
      <vt:lpstr>ขอบเขตการศึกษา</vt:lpstr>
      <vt:lpstr>ความเคลื่อนไหวของราคามะพร้าวผลในระดับต่างๆ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PowerPoint Presentation</vt:lpstr>
      <vt:lpstr>ขอบเขตการศึกษา</vt:lpstr>
      <vt:lpstr>ความเคลื่อนไหวของราคาผลิตภัณฑ์มะพร้าวในระดับต่างๆ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อภิปรายผลและข้อเสนอแนะ</vt:lpstr>
      <vt:lpstr>การส่งผ่านราคาสินค้าเกษตรที่สำคัญ: ยางพารา</vt:lpstr>
      <vt:lpstr>PowerPoint Presentation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อภิปรายผล</vt:lpstr>
      <vt:lpstr>อภิปรายผล</vt:lpstr>
      <vt:lpstr>PowerPoint Presentation</vt:lpstr>
      <vt:lpstr>PowerPoint Presentation</vt:lpstr>
      <vt:lpstr>การส่งผ่านราคา: สับปะรด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การพยากรณ์ความต้องการ: ข้าว</dc:title>
  <dc:creator>Natty</dc:creator>
  <cp:lastModifiedBy>Natty</cp:lastModifiedBy>
  <cp:revision>370</cp:revision>
  <cp:lastPrinted>2020-09-09T08:43:18Z</cp:lastPrinted>
  <dcterms:created xsi:type="dcterms:W3CDTF">2020-07-29T22:04:06Z</dcterms:created>
  <dcterms:modified xsi:type="dcterms:W3CDTF">2020-09-21T03:10:37Z</dcterms:modified>
</cp:coreProperties>
</file>